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27F0A-B767-4515-8E5F-4CB3B422559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4CCB7-E830-43F6-8017-8575590E7A2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's a peace in my heart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心にあるこの安きを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392488" cy="54868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心にあるこの安きを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4968552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心にあるこの安きを　奪うもの地になし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試みにて苦しむとも　わが安き動かじ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わがものなる主を宿す　その喜び言いがたし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主宣（の）給えり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en-US" b="1" i="1" dirty="0" smtClean="0">
                <a:solidFill>
                  <a:srgbClr val="FF0000"/>
                </a:solidFill>
              </a:rPr>
              <a:t>Refrain: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われなどて　なれを捨てて去るべき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この安きを受けし時に　雨雲は晴れたり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悩みあらず涙もなく　歌声のあるのみ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わがものなる主を宿す　その喜び言いがたし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主宣（の）給えり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この安きを持てる土の　器なるわが身も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やがてイェスに会わば変わらん　栄えある姿と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わがものなる主を宿す　その喜び言いがたし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主宣（の）給えり　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心にあるこの安きを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心にあるこの安きを　</dc:title>
  <dc:creator>mary</dc:creator>
  <cp:lastModifiedBy>mary</cp:lastModifiedBy>
  <cp:revision>6</cp:revision>
  <dcterms:created xsi:type="dcterms:W3CDTF">2019-12-30T13:09:46Z</dcterms:created>
  <dcterms:modified xsi:type="dcterms:W3CDTF">2019-12-30T14:50:30Z</dcterms:modified>
</cp:coreProperties>
</file>