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F6A1B-CBBA-459D-97B2-433914140E3C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EE21C-2BA2-422E-9AC7-85A4002FC3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지난 이레 동안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又到主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2376264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又到主日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4824536" cy="501811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平安又到主聖日，感謝我主大慈愛，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更求我主發洪恩，今日賜福天下人。</a:t>
            </a:r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今日記念主復活，真理福音廣傳揚，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尊崇敬拜樂難言，身心安息無愁煩。</a:t>
            </a:r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主仍存留我性命，衣食豐足主眷顧，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罪人蒙恩日日新，應當感謝獻全身。</a:t>
            </a:r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主日清晨須早起，親近耶穌心歡喜，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聚集敬拜當專心，更望聖靈大降臨。</a:t>
            </a:r>
            <a:endParaRPr lang="en-US" altLang="zh-TW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生前喜愛聽主言，必蒙賜恩與能力，</a:t>
            </a:r>
            <a:b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我若多多親近主，死後享福樂無極。</a:t>
            </a:r>
            <a:endParaRPr lang="zh-TW" alt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17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又到主日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平安又经过六日</dc:title>
  <dc:creator>mary</dc:creator>
  <cp:lastModifiedBy>mary</cp:lastModifiedBy>
  <cp:revision>5</cp:revision>
  <dcterms:created xsi:type="dcterms:W3CDTF">2019-12-11T16:04:33Z</dcterms:created>
  <dcterms:modified xsi:type="dcterms:W3CDTF">2019-12-11T16:58:08Z</dcterms:modified>
</cp:coreProperties>
</file>