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3863-8FB9-4F88-AC2F-19F64F15A943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DB9-11C0-42F8-A7F0-FABDC59D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3863-8FB9-4F88-AC2F-19F64F15A943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DB9-11C0-42F8-A7F0-FABDC59D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3863-8FB9-4F88-AC2F-19F64F15A943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DB9-11C0-42F8-A7F0-FABDC59D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3863-8FB9-4F88-AC2F-19F64F15A943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DB9-11C0-42F8-A7F0-FABDC59D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3863-8FB9-4F88-AC2F-19F64F15A943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DB9-11C0-42F8-A7F0-FABDC59D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3863-8FB9-4F88-AC2F-19F64F15A943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DB9-11C0-42F8-A7F0-FABDC59D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3863-8FB9-4F88-AC2F-19F64F15A943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DB9-11C0-42F8-A7F0-FABDC59D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3863-8FB9-4F88-AC2F-19F64F15A943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DB9-11C0-42F8-A7F0-FABDC59D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3863-8FB9-4F88-AC2F-19F64F15A943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DB9-11C0-42F8-A7F0-FABDC59D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3863-8FB9-4F88-AC2F-19F64F15A943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DB9-11C0-42F8-A7F0-FABDC59D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3863-8FB9-4F88-AC2F-19F64F15A943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DB9-11C0-42F8-A7F0-FABDC59D7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63863-8FB9-4F88-AC2F-19F64F15A943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68DB9-11C0-42F8-A7F0-FABDC59D7D1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よ~く  私の魂 よ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960440" cy="404663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よ</a:t>
            </a:r>
            <a:r>
              <a:rPr lang="en-US" altLang="ja-JP" dirty="0" smtClean="0"/>
              <a:t>~</a:t>
            </a:r>
            <a:r>
              <a:rPr lang="ja-JP" altLang="en-US" smtClean="0"/>
              <a:t>く  私の魂 よく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980728"/>
            <a:ext cx="5184576" cy="5544616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川のような平和が私の道に来る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海の波のような悲しみを転がる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私の運命が何であれ、神様は言って教えた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それ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~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は私の魂よく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コーラス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よ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~</a:t>
            </a:r>
            <a:r>
              <a:rPr lang="ja-JP" altLang="en-US" sz="1800" b="1" smtClean="0">
                <a:solidFill>
                  <a:srgbClr val="FF0000"/>
                </a:solidFill>
              </a:rPr>
              <a:t>く   私の魂 よく、私の魂よく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私の罪、栄光の考えの喜び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私の罪、全部ではなくすべて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十字架に釘付けた、今それを持ってない。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主に賛美、セラー私の魂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ああ主イエスは日早める 私の信仰を現れなる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空はスクロールのように戻る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トランペットが演奏され  イエスキリストは降下する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だから 、私の魂よく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202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よ~く  私の魂 よく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よ~く  私の魂 よく</dc:title>
  <dc:creator>mary</dc:creator>
  <cp:lastModifiedBy>mary</cp:lastModifiedBy>
  <cp:revision>2</cp:revision>
  <dcterms:created xsi:type="dcterms:W3CDTF">2019-12-19T15:30:45Z</dcterms:created>
  <dcterms:modified xsi:type="dcterms:W3CDTF">2019-12-19T16:42:39Z</dcterms:modified>
</cp:coreProperties>
</file>