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D6C5-5752-46C5-B165-0505FC3DF291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880B-5D9D-440E-91C2-737AFAF272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さやかに星はきらめ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さやかに星はきらめき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392488" cy="561662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さやかに星はきらめき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御子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みこ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イェス生まれ給う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長くも闇路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やみじ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をたどり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メシヤを待てる民に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新しき朝は来たり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さかえある日は昇る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いざ聞け　御使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みつか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い歌う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妙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たえ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なる天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あま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つ御歌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みうた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を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めでたし　清し今宵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こよい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</a:p>
          <a:p>
            <a:pPr algn="l"/>
            <a:endParaRPr lang="en-US" altLang="ja-JP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輝く星を頼りに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旅せし博士のごと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信仰の光によりて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我らも御前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みまえ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に立つ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馬槽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うまぶね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に眠る御子は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君の君　主の主なり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我らの重荷を担い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安きを賜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たま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うためにと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来たれる神の子なり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「互いに愛せよ」と説き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平和の道を教え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すべてのくびきをこぼち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自由を与え給う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げに主こそ平和の君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類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たぐい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なき愛の人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伝えよ　その福音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おとずれ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を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広めよ　聖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きよ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き御業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みわざ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を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たたえよ　声の限り</a:t>
            </a:r>
          </a:p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さやかに星はきらめき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さやかに星はきらめき </dc:title>
  <dc:creator>mary</dc:creator>
  <cp:lastModifiedBy>mary</cp:lastModifiedBy>
  <cp:revision>5</cp:revision>
  <dcterms:created xsi:type="dcterms:W3CDTF">2019-12-05T15:36:11Z</dcterms:created>
  <dcterms:modified xsi:type="dcterms:W3CDTF">2019-12-08T22:31:22Z</dcterms:modified>
</cp:coreProperties>
</file>