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A8CC-9116-46C1-84C3-0F7689E084D7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F5CA-0694-4B1D-B260-6AF8EAA9F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A8CC-9116-46C1-84C3-0F7689E084D7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F5CA-0694-4B1D-B260-6AF8EAA9F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A8CC-9116-46C1-84C3-0F7689E084D7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F5CA-0694-4B1D-B260-6AF8EAA9F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A8CC-9116-46C1-84C3-0F7689E084D7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F5CA-0694-4B1D-B260-6AF8EAA9F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A8CC-9116-46C1-84C3-0F7689E084D7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F5CA-0694-4B1D-B260-6AF8EAA9F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A8CC-9116-46C1-84C3-0F7689E084D7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F5CA-0694-4B1D-B260-6AF8EAA9F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A8CC-9116-46C1-84C3-0F7689E084D7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F5CA-0694-4B1D-B260-6AF8EAA9F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A8CC-9116-46C1-84C3-0F7689E084D7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F5CA-0694-4B1D-B260-6AF8EAA9F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A8CC-9116-46C1-84C3-0F7689E084D7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F5CA-0694-4B1D-B260-6AF8EAA9F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A8CC-9116-46C1-84C3-0F7689E084D7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F5CA-0694-4B1D-B260-6AF8EAA9F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A8CC-9116-46C1-84C3-0F7689E084D7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6F5CA-0694-4B1D-B260-6AF8EAA9F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7A8CC-9116-46C1-84C3-0F7689E084D7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6F5CA-0694-4B1D-B260-6AF8EAA9FA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ป็นเวลาที่พระคริสต์ได้ประสูต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6912768" cy="432047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chemeClr val="bg1"/>
                </a:solidFill>
              </a:rPr>
              <a:t>เป็นเวลาที่พระคริสต์ได้ประสูติ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4752528" cy="5688632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1.เมื่อคืนวันนั้นเป็นคืนสำคัญทั่วโลกา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คือเป็นเวลาที่พระคริสต์ได้ประสูติ  นานมานักหนา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ทั่วหล้าต้องทุกข์ยุคจาบัลย์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วิโยคโศกศัลย์ทุกคืนวันไม่เว้นวาย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พระคริสต์จึงได้เสด็จเข้ามาในโลกนี้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เพื่อทรงเปลื้องหนี้ ความบาปของปวงประชา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>
                <a:solidFill>
                  <a:srgbClr val="FF0000"/>
                </a:solidFill>
              </a:rPr>
              <a:t>ร้องรับ</a:t>
            </a:r>
            <a:endParaRPr lang="th-TH" sz="14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ข้าฯขอบูชา วันทา  กราบไหว้พระเยซู  เพราะว่าในวันนั้น 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ทรงธรรมเสด็จลงมา  เพื่อเปิดหนทาง สวรรค์ให้แก่ประชา</a:t>
            </a: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2.ให้แสงสว่างพระคริสต์ส่องให้เห็นหนทาง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ในโลกใหญ่กว้างแต่มีบาปมืดนักหนา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เดินตามสว่าง เป็นทางพระเจ้าประทานให้ 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เหมือนเหล่านักปราชญ์  ได้เดินตามดาวประหลาด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คราวนี้เป็นคราว ชาวโลกได้พ้นจากความตาย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เพราะว่าพระเจ้า  ทรงวายพระชนม์เพื่อเรา</a:t>
            </a:r>
          </a:p>
          <a:p>
            <a:pPr algn="l"/>
            <a:endParaRPr lang="th-TH" sz="14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3.บัญญัติพระเจ้าสั่งสอนให้เราจงรักกัน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และบัญญัตินั้นคือความรักสามัคคี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เชื่อพระเยซูจึงรู้ว่าเป็นพี่น้องกัน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ความเบียดเบียนนั้น  ทรงบันดาลให้ศูนย์หาย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เราจึงร้องเพลงแสดงยินดีกตัญญู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ให้เราเชิดชูและสรรเสริญพระเยซู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192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เป็นเวลาที่พระคริสต์ได้ประสูติ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เป็นเวลาที่พระคริสต์ได้ประสูติ</dc:title>
  <dc:creator>mary</dc:creator>
  <cp:lastModifiedBy>mary</cp:lastModifiedBy>
  <cp:revision>7</cp:revision>
  <dcterms:created xsi:type="dcterms:W3CDTF">2019-12-05T15:46:24Z</dcterms:created>
  <dcterms:modified xsi:type="dcterms:W3CDTF">2019-12-06T16:14:22Z</dcterms:modified>
</cp:coreProperties>
</file>