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B056-05BC-4F49-AEB3-87D2E9E1705C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C72-1218-45A7-A1DD-E2D8FA132A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B056-05BC-4F49-AEB3-87D2E9E1705C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C72-1218-45A7-A1DD-E2D8FA132A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B056-05BC-4F49-AEB3-87D2E9E1705C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C72-1218-45A7-A1DD-E2D8FA132A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B056-05BC-4F49-AEB3-87D2E9E1705C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C72-1218-45A7-A1DD-E2D8FA132A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B056-05BC-4F49-AEB3-87D2E9E1705C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C72-1218-45A7-A1DD-E2D8FA132A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B056-05BC-4F49-AEB3-87D2E9E1705C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C72-1218-45A7-A1DD-E2D8FA132A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B056-05BC-4F49-AEB3-87D2E9E1705C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C72-1218-45A7-A1DD-E2D8FA132A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B056-05BC-4F49-AEB3-87D2E9E1705C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C72-1218-45A7-A1DD-E2D8FA132A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B056-05BC-4F49-AEB3-87D2E9E1705C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C72-1218-45A7-A1DD-E2D8FA132A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B056-05BC-4F49-AEB3-87D2E9E1705C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C72-1218-45A7-A1DD-E2D8FA132A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B056-05BC-4F49-AEB3-87D2E9E1705C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CC72-1218-45A7-A1DD-E2D8FA132A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DB056-05BC-4F49-AEB3-87D2E9E1705C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1CC72-1218-45A7-A1DD-E2D8FA132A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हे पवित्र रा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024336" cy="576064"/>
          </a:xfrm>
        </p:spPr>
        <p:txBody>
          <a:bodyPr>
            <a:normAutofit fontScale="90000"/>
          </a:bodyPr>
          <a:lstStyle/>
          <a:p>
            <a:r>
              <a:rPr lang="hi-IN" b="1" dirty="0" smtClean="0">
                <a:solidFill>
                  <a:schemeClr val="bg1"/>
                </a:solidFill>
              </a:rPr>
              <a:t>हे पवित्र रात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36712"/>
            <a:ext cx="4536504" cy="2664296"/>
          </a:xfrm>
        </p:spPr>
        <p:txBody>
          <a:bodyPr>
            <a:noAutofit/>
          </a:bodyPr>
          <a:lstStyle/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ओह, पवित्र रात्रि  सितारे चमकते हुए चमक रहे हैं 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यह प्रिय की रात है  उद्धारकर्ता का जन्म 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लंबा करना दुनिया में पाप  और त्रुटि </a:t>
            </a:r>
            <a:r>
              <a:rPr lang="en-US" sz="1400" b="1" dirty="0" smtClean="0">
                <a:solidFill>
                  <a:schemeClr val="bg1"/>
                </a:solidFill>
              </a:rPr>
              <a:t>pining 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तिल वह दिखाई दिया और लगा कि आत्मा 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यह आशा की एक रोमांच के लायक है 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थके हुए विश्व आनन्दित  उधर एक नया तोड़ता है के लिए 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और शानदार सुबह  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अपने घुटनों पर गिर  ओह, </a:t>
            </a:r>
            <a:r>
              <a:rPr lang="en-US" sz="1400" b="1" dirty="0" smtClean="0">
                <a:solidFill>
                  <a:schemeClr val="bg1"/>
                </a:solidFill>
              </a:rPr>
              <a:t>angel </a:t>
            </a:r>
            <a:r>
              <a:rPr lang="hi-IN" sz="1400" b="1" dirty="0" smtClean="0">
                <a:solidFill>
                  <a:schemeClr val="bg1"/>
                </a:solidFill>
              </a:rPr>
              <a:t>आवाज सुन 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ओह, रात परमात्मा  ओह, रात जब मसीह पैदा हुआ था 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ओह, रात परमात्मा ओह रात  ओह, पवित्र रात्रि 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463480" y="764704"/>
            <a:ext cx="4680520" cy="5544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pavitra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raat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,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dekho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tare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tim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timaye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Issi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raat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hua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udharak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ka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janam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Yugo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padi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papo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mein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yeh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Duniya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aaya,toh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shrya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mila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Asha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ka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yeh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josh,aanadit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hua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yeh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sansar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wahan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hui,ek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yasashavi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,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nayi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subah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sajda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Sun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pariyon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goonj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raat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Jo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paawan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raat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Yeshu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janam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liya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raat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raat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pawan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raat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Yeshu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janam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liya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Usne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shikayi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hume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prem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baasha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Susamachar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,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uska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pyaar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amaan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Ghulaami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Zanjeero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thode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uske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naam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utpidan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ruke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Kushi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geet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se,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kritjna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hum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hojaye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Stuthi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uske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naam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pure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dil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 hum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kare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Yeshu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prabhu,aao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hum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stuti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kare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Uski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mahima,aur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adhikar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ka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prachar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raat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raat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pawan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raat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Yeshu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janam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liye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227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हे पवित्र रात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हे पवित्र रात</dc:title>
  <dc:creator>mary</dc:creator>
  <cp:lastModifiedBy>mary</cp:lastModifiedBy>
  <cp:revision>6</cp:revision>
  <dcterms:created xsi:type="dcterms:W3CDTF">2019-12-05T16:50:36Z</dcterms:created>
  <dcterms:modified xsi:type="dcterms:W3CDTF">2019-12-19T19:14:00Z</dcterms:modified>
</cp:coreProperties>
</file>