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F5D0-9232-4ADB-B860-FF1710F00270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C924-76B6-4E05-B347-66868D85A3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F5D0-9232-4ADB-B860-FF1710F00270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C924-76B6-4E05-B347-66868D85A3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F5D0-9232-4ADB-B860-FF1710F00270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C924-76B6-4E05-B347-66868D85A3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F5D0-9232-4ADB-B860-FF1710F00270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C924-76B6-4E05-B347-66868D85A3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F5D0-9232-4ADB-B860-FF1710F00270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C924-76B6-4E05-B347-66868D85A3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F5D0-9232-4ADB-B860-FF1710F00270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C924-76B6-4E05-B347-66868D85A3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F5D0-9232-4ADB-B860-FF1710F00270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C924-76B6-4E05-B347-66868D85A3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F5D0-9232-4ADB-B860-FF1710F00270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C924-76B6-4E05-B347-66868D85A3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F5D0-9232-4ADB-B860-FF1710F00270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C924-76B6-4E05-B347-66868D85A3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F5D0-9232-4ADB-B860-FF1710F00270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C924-76B6-4E05-B347-66868D85A3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F5D0-9232-4ADB-B860-FF1710F00270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C924-76B6-4E05-B347-66868D85A3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FF5D0-9232-4ADB-B860-FF1710F00270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4C924-76B6-4E05-B347-66868D85A3D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오 거룩한 밤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الليلة المقدس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188640"/>
            <a:ext cx="2952328" cy="578495"/>
          </a:xfrm>
        </p:spPr>
        <p:txBody>
          <a:bodyPr>
            <a:normAutofit fontScale="90000"/>
          </a:bodyPr>
          <a:lstStyle/>
          <a:p>
            <a:r>
              <a:rPr lang="ar-AE" b="1" dirty="0" smtClean="0">
                <a:solidFill>
                  <a:schemeClr val="bg1"/>
                </a:solidFill>
              </a:rPr>
              <a:t>الليلة المقدسة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1052736"/>
            <a:ext cx="6400800" cy="2520280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ar-AE" b="1" dirty="0" smtClean="0">
                <a:solidFill>
                  <a:schemeClr val="bg1"/>
                </a:solidFill>
              </a:rPr>
              <a:t>يا ليلة قد اكتست بنور بل زينت وجهها بالنجوم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في فرحة بمولد المسيح إذ جاء كي ينتهي عهد الظلام 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قد أنشد جند السماء نشيداً المجد للأب العلي الرحيم</a:t>
            </a:r>
            <a:br>
              <a:rPr lang="ar-AE" b="1" dirty="0" smtClean="0">
                <a:solidFill>
                  <a:schemeClr val="bg1"/>
                </a:solidFill>
              </a:rPr>
            </a:br>
            <a:r>
              <a:rPr lang="ar-AE" b="1" dirty="0" smtClean="0">
                <a:solidFill>
                  <a:schemeClr val="bg1"/>
                </a:solidFill>
              </a:rPr>
              <a:t>هيا اسجدوا وأصغوا للترنيم يا ليلة مولد الرب يسوع يا ليلة ليلة مقدسة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11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الليلة المقدسة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الليلة المقدسة</dc:title>
  <dc:creator>mary</dc:creator>
  <cp:lastModifiedBy>mary</cp:lastModifiedBy>
  <cp:revision>4</cp:revision>
  <dcterms:created xsi:type="dcterms:W3CDTF">2019-12-05T14:26:01Z</dcterms:created>
  <dcterms:modified xsi:type="dcterms:W3CDTF">2019-12-05T14:56:55Z</dcterms:modified>
</cp:coreProperties>
</file>