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7" autoAdjust="0"/>
    <p:restoredTop sz="94689" autoAdjust="0"/>
  </p:normalViewPr>
  <p:slideViewPr>
    <p:cSldViewPr>
      <p:cViewPr varScale="1">
        <p:scale>
          <a:sx n="54" d="100"/>
          <a:sy n="54" d="100"/>
        </p:scale>
        <p:origin x="-150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FD39-152C-499F-8283-612C1769817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02F72-F729-4AAE-89A0-7E8A63FF21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слышу голос тв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536504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 слышу</a:t>
            </a:r>
            <a:r>
              <a:rPr lang="en-US" b="1" dirty="0" smtClean="0"/>
              <a:t> </a:t>
            </a:r>
            <a:r>
              <a:rPr lang="ru-RU" b="1" dirty="0" smtClean="0"/>
              <a:t>голос твой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904656" cy="554461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Я слышу голос Твой,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Зовёт меня к Тебе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Омыться кровию святой,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Пролитой на кресте.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Прихожу, Господь,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Прихожу к Тебе.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Кровию Своей омой,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Пролитой на кресте.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Хоть слаб и грешен я,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силу мне даёшь.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Смываешь всякий грех с меня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чистоту несёшь.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Иисус, Ты утвердишь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Сей славный труд внутри.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благодать на благодать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щедро мне даришь.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И Сам Он весть даёт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Тому, кто верен в Нём,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всяк обет исполнит Он,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Коль вера в просьбе той.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Хвала, святая кровь!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Хвала, о, благодать!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Хвала, о, дар, Христос, Господь!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сила, праведность!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Я слышу голос твой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слышу голос твой</dc:title>
  <dc:creator>mary</dc:creator>
  <cp:lastModifiedBy>mary</cp:lastModifiedBy>
  <cp:revision>8</cp:revision>
  <dcterms:created xsi:type="dcterms:W3CDTF">2019-12-23T18:02:19Z</dcterms:created>
  <dcterms:modified xsi:type="dcterms:W3CDTF">2019-12-24T15:40:17Z</dcterms:modified>
</cp:coreProperties>
</file>