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559D3-4A3A-45AB-8D8E-C31CC1012572}" type="datetimeFigureOut">
              <a:rPr lang="en-US" smtClean="0"/>
              <a:pPr/>
              <a:t>12/7/2019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4D2C3-D93D-4851-BBB5-55D18F98CC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559D3-4A3A-45AB-8D8E-C31CC1012572}" type="datetimeFigureOut">
              <a:rPr lang="en-US" smtClean="0"/>
              <a:pPr/>
              <a:t>12/7/2019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4D2C3-D93D-4851-BBB5-55D18F98CC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559D3-4A3A-45AB-8D8E-C31CC1012572}" type="datetimeFigureOut">
              <a:rPr lang="en-US" smtClean="0"/>
              <a:pPr/>
              <a:t>12/7/2019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4D2C3-D93D-4851-BBB5-55D18F98CC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559D3-4A3A-45AB-8D8E-C31CC1012572}" type="datetimeFigureOut">
              <a:rPr lang="en-US" smtClean="0"/>
              <a:pPr/>
              <a:t>12/7/2019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4D2C3-D93D-4851-BBB5-55D18F98CC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559D3-4A3A-45AB-8D8E-C31CC1012572}" type="datetimeFigureOut">
              <a:rPr lang="en-US" smtClean="0"/>
              <a:pPr/>
              <a:t>12/7/2019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4D2C3-D93D-4851-BBB5-55D18F98CC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559D3-4A3A-45AB-8D8E-C31CC1012572}" type="datetimeFigureOut">
              <a:rPr lang="en-US" smtClean="0"/>
              <a:pPr/>
              <a:t>12/7/2019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4D2C3-D93D-4851-BBB5-55D18F98CC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559D3-4A3A-45AB-8D8E-C31CC1012572}" type="datetimeFigureOut">
              <a:rPr lang="en-US" smtClean="0"/>
              <a:pPr/>
              <a:t>12/7/2019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4D2C3-D93D-4851-BBB5-55D18F98CC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559D3-4A3A-45AB-8D8E-C31CC1012572}" type="datetimeFigureOut">
              <a:rPr lang="en-US" smtClean="0"/>
              <a:pPr/>
              <a:t>12/7/2019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4D2C3-D93D-4851-BBB5-55D18F98CC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559D3-4A3A-45AB-8D8E-C31CC1012572}" type="datetimeFigureOut">
              <a:rPr lang="en-US" smtClean="0"/>
              <a:pPr/>
              <a:t>12/7/2019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4D2C3-D93D-4851-BBB5-55D18F98CC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559D3-4A3A-45AB-8D8E-C31CC1012572}" type="datetimeFigureOut">
              <a:rPr lang="en-US" smtClean="0"/>
              <a:pPr/>
              <a:t>12/7/2019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4D2C3-D93D-4851-BBB5-55D18F98CC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559D3-4A3A-45AB-8D8E-C31CC1012572}" type="datetimeFigureOut">
              <a:rPr lang="en-US" smtClean="0"/>
              <a:pPr/>
              <a:t>12/7/2019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4D2C3-D93D-4851-BBB5-55D18F98CC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559D3-4A3A-45AB-8D8E-C31CC1012572}" type="datetimeFigureOut">
              <a:rPr lang="en-US" smtClean="0"/>
              <a:pPr/>
              <a:t>12/7/2019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84D2C3-D93D-4851-BBB5-55D18F98CCA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오 거룩한 밤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Святая ноч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188640"/>
            <a:ext cx="3024336" cy="404663"/>
          </a:xfrm>
        </p:spPr>
        <p:txBody>
          <a:bodyPr>
            <a:normAutofit fontScale="90000"/>
          </a:bodyPr>
          <a:lstStyle/>
          <a:p>
            <a:r>
              <a:rPr lang="az-Cyrl-AZ" b="1" dirty="0" smtClean="0">
                <a:solidFill>
                  <a:schemeClr val="bg1"/>
                </a:solidFill>
              </a:rPr>
              <a:t>Святая ночь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764704"/>
            <a:ext cx="8496944" cy="4874096"/>
          </a:xfrm>
        </p:spPr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chemeClr val="bg1"/>
                </a:solidFill>
              </a:rPr>
              <a:t>Святая ночь! Сверкают ярко звезды. В тиши ночной нам родился Христос.</a:t>
            </a:r>
            <a:br>
              <a:rPr lang="ru-RU" sz="1800" b="1" dirty="0" smtClean="0">
                <a:solidFill>
                  <a:schemeClr val="bg1"/>
                </a:solidFill>
              </a:rPr>
            </a:br>
            <a:r>
              <a:rPr lang="ru-RU" sz="1800" b="1" dirty="0" smtClean="0">
                <a:solidFill>
                  <a:schemeClr val="bg1"/>
                </a:solidFill>
              </a:rPr>
              <a:t>Весь мир тонул в грехе и беззаконьи, Но Божий Сын нам спасенье принес.</a:t>
            </a:r>
            <a:br>
              <a:rPr lang="ru-RU" sz="1800" b="1" dirty="0" smtClean="0">
                <a:solidFill>
                  <a:schemeClr val="bg1"/>
                </a:solidFill>
              </a:rPr>
            </a:br>
            <a:r>
              <a:rPr lang="ru-RU" sz="1800" b="1" dirty="0" smtClean="0">
                <a:solidFill>
                  <a:schemeClr val="bg1"/>
                </a:solidFill>
              </a:rPr>
              <a:t>Надежда счастьем сердце наполняет, Вдали горит грядущих дней заря.</a:t>
            </a:r>
            <a:br>
              <a:rPr lang="ru-RU" sz="1800" b="1" dirty="0" smtClean="0">
                <a:solidFill>
                  <a:schemeClr val="bg1"/>
                </a:solidFill>
              </a:rPr>
            </a:br>
            <a:r>
              <a:rPr lang="ru-RU" sz="1800" b="1" dirty="0" smtClean="0">
                <a:solidFill>
                  <a:schemeClr val="bg1"/>
                </a:solidFill>
              </a:rPr>
              <a:t>О человек! Внимай певцам из рая! О, ночь, о, ночь Христова рождества!</a:t>
            </a:r>
            <a:br>
              <a:rPr lang="ru-RU" sz="1800" b="1" dirty="0" smtClean="0">
                <a:solidFill>
                  <a:schemeClr val="bg1"/>
                </a:solidFill>
              </a:rPr>
            </a:br>
            <a:r>
              <a:rPr lang="ru-RU" sz="1800" b="1" dirty="0" smtClean="0">
                <a:solidFill>
                  <a:schemeClr val="bg1"/>
                </a:solidFill>
              </a:rPr>
              <a:t>О, ночь, о, ночь Христова рождества!</a:t>
            </a:r>
            <a:br>
              <a:rPr lang="ru-RU" sz="1800" b="1" dirty="0" smtClean="0">
                <a:solidFill>
                  <a:schemeClr val="bg1"/>
                </a:solidFill>
              </a:rPr>
            </a:b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bg1"/>
                </a:solidFill>
              </a:rPr>
              <a:t/>
            </a:r>
            <a:br>
              <a:rPr lang="ru-RU" sz="1800" b="1" dirty="0" smtClean="0">
                <a:solidFill>
                  <a:schemeClr val="bg1"/>
                </a:solidFill>
              </a:rPr>
            </a:br>
            <a:r>
              <a:rPr lang="ru-RU" sz="1800" b="1" dirty="0" smtClean="0">
                <a:solidFill>
                  <a:schemeClr val="bg1"/>
                </a:solidFill>
              </a:rPr>
              <a:t>Небесный свет рассеял мрак печали, С огнем в душе мы у яслей стоим.</a:t>
            </a:r>
            <a:br>
              <a:rPr lang="ru-RU" sz="1800" b="1" dirty="0" smtClean="0">
                <a:solidFill>
                  <a:schemeClr val="bg1"/>
                </a:solidFill>
              </a:rPr>
            </a:br>
            <a:r>
              <a:rPr lang="ru-RU" sz="1800" b="1" dirty="0" smtClean="0">
                <a:solidFill>
                  <a:schemeClr val="bg1"/>
                </a:solidFill>
              </a:rPr>
              <a:t>Так мудрецы Царя царей искали, Несли дары и склонились пред Ним.</a:t>
            </a:r>
            <a:br>
              <a:rPr lang="ru-RU" sz="1800" b="1" dirty="0" smtClean="0">
                <a:solidFill>
                  <a:schemeClr val="bg1"/>
                </a:solidFill>
              </a:rPr>
            </a:br>
            <a:r>
              <a:rPr lang="ru-RU" sz="1800" b="1" dirty="0" smtClean="0">
                <a:solidFill>
                  <a:schemeClr val="bg1"/>
                </a:solidFill>
              </a:rPr>
              <a:t>Господь господ лежал в хлеву на сене, Сочувствовать Он может нам во всем:</a:t>
            </a:r>
            <a:br>
              <a:rPr lang="ru-RU" sz="1800" b="1" dirty="0" smtClean="0">
                <a:solidFill>
                  <a:schemeClr val="bg1"/>
                </a:solidFill>
              </a:rPr>
            </a:br>
            <a:r>
              <a:rPr lang="ru-RU" sz="1800" b="1" dirty="0" smtClean="0">
                <a:solidFill>
                  <a:schemeClr val="bg1"/>
                </a:solidFill>
              </a:rPr>
              <a:t>Он знает жизнь, Он испытал мученья. Пади пред Ним, признай Его Царем!</a:t>
            </a:r>
            <a:br>
              <a:rPr lang="ru-RU" sz="1800" b="1" dirty="0" smtClean="0">
                <a:solidFill>
                  <a:schemeClr val="bg1"/>
                </a:solidFill>
              </a:rPr>
            </a:br>
            <a:r>
              <a:rPr lang="ru-RU" sz="1800" b="1" dirty="0" smtClean="0">
                <a:solidFill>
                  <a:schemeClr val="bg1"/>
                </a:solidFill>
              </a:rPr>
              <a:t>Пади пред Ним, признай Его Царем!</a:t>
            </a:r>
            <a:br>
              <a:rPr lang="ru-RU" sz="1800" b="1" dirty="0" smtClean="0">
                <a:solidFill>
                  <a:schemeClr val="bg1"/>
                </a:solidFill>
              </a:rPr>
            </a:b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bg1"/>
                </a:solidFill>
              </a:rPr>
              <a:t/>
            </a:r>
            <a:br>
              <a:rPr lang="ru-RU" sz="1800" b="1" dirty="0" smtClean="0">
                <a:solidFill>
                  <a:schemeClr val="bg1"/>
                </a:solidFill>
              </a:rPr>
            </a:br>
            <a:r>
              <a:rPr lang="ru-RU" sz="1800" b="1" dirty="0" smtClean="0">
                <a:solidFill>
                  <a:schemeClr val="bg1"/>
                </a:solidFill>
              </a:rPr>
              <a:t>Он нас учил все покрывать любовью. Любви закон и Свой мир Он нам дал.</a:t>
            </a:r>
            <a:br>
              <a:rPr lang="ru-RU" sz="1800" b="1" dirty="0" smtClean="0">
                <a:solidFill>
                  <a:schemeClr val="bg1"/>
                </a:solidFill>
              </a:rPr>
            </a:br>
            <a:r>
              <a:rPr lang="ru-RU" sz="1800" b="1" dirty="0" smtClean="0">
                <a:solidFill>
                  <a:schemeClr val="bg1"/>
                </a:solidFill>
              </a:rPr>
              <a:t>В Его руках спасение для грешных 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ru-RU" sz="1800" b="1" dirty="0" smtClean="0">
                <a:solidFill>
                  <a:schemeClr val="bg1"/>
                </a:solidFill>
              </a:rPr>
              <a:t>За грех людей наш Господь пострадал.</a:t>
            </a:r>
            <a:br>
              <a:rPr lang="ru-RU" sz="1800" b="1" dirty="0" smtClean="0">
                <a:solidFill>
                  <a:schemeClr val="bg1"/>
                </a:solidFill>
              </a:rPr>
            </a:br>
            <a:r>
              <a:rPr lang="ru-RU" sz="1800" b="1" dirty="0" smtClean="0">
                <a:solidFill>
                  <a:schemeClr val="bg1"/>
                </a:solidFill>
              </a:rPr>
              <a:t>Пусть песни славы льются, словно реки, Пусть каждый к Богу с радостью спешит.</a:t>
            </a:r>
            <a:br>
              <a:rPr lang="ru-RU" sz="1800" b="1" dirty="0" smtClean="0">
                <a:solidFill>
                  <a:schemeClr val="bg1"/>
                </a:solidFill>
              </a:rPr>
            </a:br>
            <a:r>
              <a:rPr lang="ru-RU" sz="1800" b="1" dirty="0" smtClean="0">
                <a:solidFill>
                  <a:schemeClr val="bg1"/>
                </a:solidFill>
              </a:rPr>
              <a:t>Христос — Господь! Хвала Ему навеки! 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ru-RU" sz="1800" b="1" dirty="0" smtClean="0">
                <a:solidFill>
                  <a:schemeClr val="bg1"/>
                </a:solidFill>
              </a:rPr>
              <a:t>Ему вся власть и честь принадлежит.</a:t>
            </a:r>
            <a:br>
              <a:rPr lang="ru-RU" sz="1800" b="1" dirty="0" smtClean="0">
                <a:solidFill>
                  <a:schemeClr val="bg1"/>
                </a:solidFill>
              </a:rPr>
            </a:br>
            <a:r>
              <a:rPr lang="ru-RU" sz="1800" b="1" dirty="0" smtClean="0">
                <a:solidFill>
                  <a:schemeClr val="bg1"/>
                </a:solidFill>
              </a:rPr>
              <a:t>Ему вся власть и честь принадлежит.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16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Святая ночь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Святая ночь </dc:title>
  <dc:creator>mary</dc:creator>
  <cp:lastModifiedBy>mary</cp:lastModifiedBy>
  <cp:revision>5</cp:revision>
  <dcterms:created xsi:type="dcterms:W3CDTF">2019-12-05T13:58:03Z</dcterms:created>
  <dcterms:modified xsi:type="dcterms:W3CDTF">2019-12-07T17:11:30Z</dcterms:modified>
</cp:coreProperties>
</file>