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7" d="100"/>
          <a:sy n="77" d="100"/>
        </p:scale>
        <p:origin x="-1493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C3CC7-06C4-4EF1-9043-E9D61747CB3A}" type="datetimeFigureOut">
              <a:rPr lang="en-US" smtClean="0"/>
              <a:pPr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D45A-22EF-4382-BB2A-A7F46F126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C3CC7-06C4-4EF1-9043-E9D61747CB3A}" type="datetimeFigureOut">
              <a:rPr lang="en-US" smtClean="0"/>
              <a:pPr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D45A-22EF-4382-BB2A-A7F46F126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C3CC7-06C4-4EF1-9043-E9D61747CB3A}" type="datetimeFigureOut">
              <a:rPr lang="en-US" smtClean="0"/>
              <a:pPr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D45A-22EF-4382-BB2A-A7F46F126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C3CC7-06C4-4EF1-9043-E9D61747CB3A}" type="datetimeFigureOut">
              <a:rPr lang="en-US" smtClean="0"/>
              <a:pPr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D45A-22EF-4382-BB2A-A7F46F126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C3CC7-06C4-4EF1-9043-E9D61747CB3A}" type="datetimeFigureOut">
              <a:rPr lang="en-US" smtClean="0"/>
              <a:pPr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D45A-22EF-4382-BB2A-A7F46F126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C3CC7-06C4-4EF1-9043-E9D61747CB3A}" type="datetimeFigureOut">
              <a:rPr lang="en-US" smtClean="0"/>
              <a:pPr/>
              <a:t>12/27/2019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D45A-22EF-4382-BB2A-A7F46F126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C3CC7-06C4-4EF1-9043-E9D61747CB3A}" type="datetimeFigureOut">
              <a:rPr lang="en-US" smtClean="0"/>
              <a:pPr/>
              <a:t>12/27/2019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D45A-22EF-4382-BB2A-A7F46F126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C3CC7-06C4-4EF1-9043-E9D61747CB3A}" type="datetimeFigureOut">
              <a:rPr lang="en-US" smtClean="0"/>
              <a:pPr/>
              <a:t>12/27/2019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D45A-22EF-4382-BB2A-A7F46F126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C3CC7-06C4-4EF1-9043-E9D61747CB3A}" type="datetimeFigureOut">
              <a:rPr lang="en-US" smtClean="0"/>
              <a:pPr/>
              <a:t>12/27/2019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D45A-22EF-4382-BB2A-A7F46F126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C3CC7-06C4-4EF1-9043-E9D61747CB3A}" type="datetimeFigureOut">
              <a:rPr lang="en-US" smtClean="0"/>
              <a:pPr/>
              <a:t>12/27/2019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D45A-22EF-4382-BB2A-A7F46F126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C3CC7-06C4-4EF1-9043-E9D61747CB3A}" type="datetimeFigureOut">
              <a:rPr lang="en-US" smtClean="0"/>
              <a:pPr/>
              <a:t>12/27/2019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0D45A-22EF-4382-BB2A-A7F46F1261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C3CC7-06C4-4EF1-9043-E9D61747CB3A}" type="datetimeFigureOut">
              <a:rPr lang="en-US" smtClean="0"/>
              <a:pPr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0D45A-22EF-4382-BB2A-A7F46F1261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Thou Almighty King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Приди, о Боже,  к на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5184576" cy="5486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Приди, о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/>
              <a:t>Б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</a:t>
            </a:r>
            <a:r>
              <a:rPr lang="ru-RU" b="1" dirty="0" smtClean="0"/>
              <a:t>ж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ru-RU" dirty="0" smtClean="0"/>
              <a:t> </a:t>
            </a:r>
            <a:r>
              <a:rPr lang="en-US" dirty="0" smtClean="0"/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нам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268760"/>
            <a:ext cx="6768752" cy="4320480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Приди, о Боже, к нам, открой людским сердцам Твою любовь.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Наш Отче Праведный, во всем прославленный,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Приди, и царствуй в нас вовек веков!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Приди, Всевластный Сын, шатры любви раскинь, спаси людей!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Нам все грехи прости, открой добра пути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Духа святости на нас излей!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Приди, Предвечный Дух и через верных слуг учи народ.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сердца Твой мир вселяй, веди в небесный край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мощь Твою являй из рода в род.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Наш Триединый Бог, Тебе и в день тревог поем псалмы.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Нам мощь Твою открой, яви в нас образ Твой,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вечно жить с Тобой сумели мы.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22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Приди, о Боже,  к нам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Приди, о Боже,  к нам</dc:title>
  <dc:creator>mary</dc:creator>
  <cp:lastModifiedBy>mary</cp:lastModifiedBy>
  <cp:revision>39</cp:revision>
  <dcterms:created xsi:type="dcterms:W3CDTF">2019-12-26T18:15:46Z</dcterms:created>
  <dcterms:modified xsi:type="dcterms:W3CDTF">2019-12-27T18:04:01Z</dcterms:modified>
</cp:coreProperties>
</file>