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92402-C026-483B-BEA5-56BC41D23CBF}" type="datetimeFigureOut">
              <a:rPr lang="en-US" smtClean="0"/>
              <a:pPr/>
              <a:t>7/26/2024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C6591-F90D-4B7C-97E9-D0A425E9E8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Thou Almighty King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Yang Mahabes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0"/>
            <a:ext cx="5286412" cy="57147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Tuhan</a:t>
            </a:r>
            <a:r>
              <a:rPr lang="en-US" b="1" dirty="0"/>
              <a:t> Yang </a:t>
            </a:r>
            <a:r>
              <a:rPr lang="en-US" b="1" dirty="0" err="1"/>
              <a:t>Mahabesar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785794"/>
            <a:ext cx="4286280" cy="487409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Mahabesar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KaryaMu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menjelma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anug'rahMu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Mahakudus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Bangkitkan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diamlah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Allah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Tritunggal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Surgawi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s'lalu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Mahakekal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Yang Mahabesar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Yang Mahabesar</dc:title>
  <dc:creator>mary</dc:creator>
  <cp:lastModifiedBy>FRONT</cp:lastModifiedBy>
  <cp:revision>4</cp:revision>
  <dcterms:created xsi:type="dcterms:W3CDTF">2021-06-17T19:25:16Z</dcterms:created>
  <dcterms:modified xsi:type="dcterms:W3CDTF">2024-07-26T17:03:11Z</dcterms:modified>
</cp:coreProperties>
</file>