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1" d="100"/>
          <a:sy n="81" d="100"/>
        </p:scale>
        <p:origin x="-1373" y="-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F928-9295-47AE-A3FF-ABB595D9A8C3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18C4-611B-49CF-8AEB-DBB884F7A4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F928-9295-47AE-A3FF-ABB595D9A8C3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18C4-611B-49CF-8AEB-DBB884F7A4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F928-9295-47AE-A3FF-ABB595D9A8C3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18C4-611B-49CF-8AEB-DBB884F7A4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F928-9295-47AE-A3FF-ABB595D9A8C3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18C4-611B-49CF-8AEB-DBB884F7A4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F928-9295-47AE-A3FF-ABB595D9A8C3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18C4-611B-49CF-8AEB-DBB884F7A4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F928-9295-47AE-A3FF-ABB595D9A8C3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18C4-611B-49CF-8AEB-DBB884F7A4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F928-9295-47AE-A3FF-ABB595D9A8C3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18C4-611B-49CF-8AEB-DBB884F7A4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F928-9295-47AE-A3FF-ABB595D9A8C3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18C4-611B-49CF-8AEB-DBB884F7A4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F928-9295-47AE-A3FF-ABB595D9A8C3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18C4-611B-49CF-8AEB-DBB884F7A4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F928-9295-47AE-A3FF-ABB595D9A8C3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18C4-611B-49CF-8AEB-DBB884F7A4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F928-9295-47AE-A3FF-ABB595D9A8C3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18C4-611B-49CF-8AEB-DBB884F7A4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BF928-9295-47AE-A3FF-ABB595D9A8C3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D18C4-611B-49CF-8AEB-DBB884F7A4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ês Reis Magos do Ori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16632"/>
            <a:ext cx="6048672" cy="404664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Três Reis Magos do Oriente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5472608" cy="5256584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Três Reis Magos do oriente a sós, Com presentes viemos nós.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Entre montes, campos, fontes,De linda estrela após.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Refrão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Linda estrela de fulgente luz, O teu brilho nos conduz,                   Luz celeste, rumo  Oeste,Guia-nos ao Rei Jesus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 nascido em distante lar, Ouro trago para lhe dar,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 superno, dom eterno, Vem sobre nós reinar.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Ofertar-Lhe incenso me apraz. Pois incenso a Deus só se traz.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comprova a prece nova, Na adoração veraz.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Eis a mirra de agreste olor, Que na vida traduz fervor.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Singeleza, luz, beleza, Exuberante amor.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 glorioso, bendito Deus, Sacrifício aos pecados meus.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Aleluia, aleluia!  Soa na terra e céus.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138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Três Reis Magos do Oriente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Reis do Oriente</dc:title>
  <dc:creator>mary</dc:creator>
  <cp:lastModifiedBy>mary</cp:lastModifiedBy>
  <cp:revision>8</cp:revision>
  <dcterms:created xsi:type="dcterms:W3CDTF">2019-12-31T20:07:43Z</dcterms:created>
  <dcterms:modified xsi:type="dcterms:W3CDTF">2019-12-31T22:19:15Z</dcterms:modified>
</cp:coreProperties>
</file>