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729D1-07DB-4B17-8712-3F0AEDCCD276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1ADE8-F96E-4DEB-8885-AFA4EB0FC4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All Mortal Flesh Keep Silenc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ute chair fera sil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Toute</a:t>
            </a:r>
            <a:r>
              <a:rPr lang="en-US" b="1" dirty="0" smtClean="0"/>
              <a:t> chair </a:t>
            </a:r>
            <a:r>
              <a:rPr lang="en-US" b="1" dirty="0" err="1" smtClean="0"/>
              <a:t>fera</a:t>
            </a:r>
            <a:r>
              <a:rPr lang="en-US" b="1" dirty="0" smtClean="0"/>
              <a:t> silence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3672408" cy="4514056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Toute chair fera silence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Avec crainte et tremblement :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Tout sera sur la balance!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Mais, les mains remplies de dons,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Christ vainqueur descend sur terre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Et reçoit l’adoration.</a:t>
            </a:r>
          </a:p>
          <a:p>
            <a:pPr marL="514350" indent="-514350" algn="l"/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Roi des rois, né de la Vierge,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Il était jadis venu,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Homme, voilé de mystère,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Dans la chair et dans le sang,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Pour donner à ses fidèles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Sa vie comme un aliment.</a:t>
            </a:r>
          </a:p>
          <a:p>
            <a:pPr algn="l"/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Rang par rang, s’avance entière,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Faite d’anges, son armée.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Christ, Lumière de lumière,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Vient de son règne en nos lieux,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Met en fuite les ténèbres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Grâce à la clarté de Dieu.</a:t>
            </a:r>
          </a:p>
          <a:p>
            <a:pPr algn="l"/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A ses pieds, avec six ailes,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Séraphins, et chérubins,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L’œil ouvert, gardiens fidèles,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Chantent devant lui sans fin :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  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Alléluia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Alléluia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Alléluia, tu es saint! 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Toute chair fera silence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Toute chair fera silence</dc:title>
  <dc:creator>mary</dc:creator>
  <cp:lastModifiedBy>mary</cp:lastModifiedBy>
  <cp:revision>5</cp:revision>
  <dcterms:created xsi:type="dcterms:W3CDTF">2019-11-30T21:30:37Z</dcterms:created>
  <dcterms:modified xsi:type="dcterms:W3CDTF">2019-12-02T16:14:22Z</dcterms:modified>
</cp:coreProperties>
</file>