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3A52-DDA1-4D8E-AAA9-DFFF1BC92D4C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04DCC-DB28-44F4-8B18-C021E3954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3A52-DDA1-4D8E-AAA9-DFFF1BC92D4C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04DCC-DB28-44F4-8B18-C021E3954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3A52-DDA1-4D8E-AAA9-DFFF1BC92D4C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04DCC-DB28-44F4-8B18-C021E3954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3A52-DDA1-4D8E-AAA9-DFFF1BC92D4C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04DCC-DB28-44F4-8B18-C021E3954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3A52-DDA1-4D8E-AAA9-DFFF1BC92D4C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04DCC-DB28-44F4-8B18-C021E3954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3A52-DDA1-4D8E-AAA9-DFFF1BC92D4C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04DCC-DB28-44F4-8B18-C021E3954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3A52-DDA1-4D8E-AAA9-DFFF1BC92D4C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04DCC-DB28-44F4-8B18-C021E3954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3A52-DDA1-4D8E-AAA9-DFFF1BC92D4C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04DCC-DB28-44F4-8B18-C021E3954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3A52-DDA1-4D8E-AAA9-DFFF1BC92D4C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04DCC-DB28-44F4-8B18-C021E3954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3A52-DDA1-4D8E-AAA9-DFFF1BC92D4C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04DCC-DB28-44F4-8B18-C021E3954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3A52-DDA1-4D8E-AAA9-DFFF1BC92D4C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04DCC-DB28-44F4-8B18-C021E3954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53A52-DDA1-4D8E-AAA9-DFFF1BC92D4C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04DCC-DB28-44F4-8B18-C021E39545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ình Thương Yêu Của Đức Chúa Tr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0"/>
            <a:ext cx="6984776" cy="476671"/>
          </a:xfrm>
        </p:spPr>
        <p:txBody>
          <a:bodyPr>
            <a:normAutofit fontScale="90000"/>
          </a:bodyPr>
          <a:lstStyle/>
          <a:p>
            <a:r>
              <a:rPr lang="vi-VN" sz="3600" b="1" dirty="0" smtClean="0"/>
              <a:t>Tình Thương Yêu Của Đức Chúa Trời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7848872" cy="5688632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Này tình thương yêu của Đức Chúa Trời, không văn tả được, không lưỡi nào phô;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Vượt mọi ngôi sao, cao ngất thiên đàng, Sâu hơn hỏa ngục, thăm thẳm vô cùng.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Chính Chúa phó Con, gánh vác hết tội, sinh trong tổ phụ thuở xưa.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muốn thứ tha dấu tích ác phạm, đem con trở lại giải hòa.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Bác ái Cứu Chúa, lớn cao sâu rộng, tinh anh phú cường biết bao!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Kiếp kiếp các thánh với cả thiên thần tôn vinh chúc tụng chẳng ngừng.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Thời giờ qua đi, nhân thế chuyển dời, ngôi vua suy bại, quốc vương diệt vong;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Người đời kinh khiếp khi Chúa giáng lâm, Xin non rơi chận, tránh cơn lửa hừng.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Thánh Chúa xót thương, chắc đến vĩnh cửu, đem ơn phước chuộc kẻ tin.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dắt dẫn ta đến nước sáng tươi, thiên binh, thánh đồ ca tụng.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Dù mực tràn lan khắp đáy biển sâu, thay da cừu mềm lấy khoảng trời xanh;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Dùng mọi thân cây chế viết ghi hoài, nhân gian thảy làm sĩ phu tinh đời.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Cốt chép tính danh, bác ái Chúa Trời, Biển kia ráo mực biết đâu.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Cuốn giấy chứa sao hết đức ái nhân, tuy giăng khắp mọi phương trời.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262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Tình Thương Yêu Của Đức Chúa Trời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Tình Thương Yêu Của Đức Chúa Trời</dc:title>
  <dc:creator>mary</dc:creator>
  <cp:lastModifiedBy>mary</cp:lastModifiedBy>
  <cp:revision>6</cp:revision>
  <dcterms:created xsi:type="dcterms:W3CDTF">2019-12-20T14:43:17Z</dcterms:created>
  <dcterms:modified xsi:type="dcterms:W3CDTF">2019-12-21T15:59:46Z</dcterms:modified>
</cp:coreProperties>
</file>