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FBD19-360E-4510-9DAC-E5050D3BA40E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C6191-FE23-40B2-8541-2A69593480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All Mortal Flesh Keep Silenc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 toda carne mortal mantenha silênc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8136904" cy="504056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/>
              <a:t>Que </a:t>
            </a:r>
            <a:r>
              <a:rPr lang="pt-BR" sz="4000" b="1" dirty="0" smtClean="0"/>
              <a:t>toda </a:t>
            </a:r>
            <a:r>
              <a:rPr lang="pt-BR" sz="4000" b="1" dirty="0" smtClean="0"/>
              <a:t>carne mortal mantenha silêncio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8136904" cy="470790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1.Que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carne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mortal mantenha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silêncio, 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medo 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temor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Não ponderes coisas terrenas, Porque com bênçãos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suas mãos,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Cristo nosso Deus,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terra desceu, Nossa completa homenagem,demanda.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Rei dos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nascido de Maria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Para vida terrena Ele se levantou,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 dos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senhores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veste humana, Na carne e no sangue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dará a todos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que crerem, A si mesmo como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alimento celestial.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Junto ao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exército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 céus, Estende  Sua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vanguarda no caminho,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Assim como 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Luz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luzes desceu, Do dom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nio da eternidade,               Vem para vencer os poderes do inferno, Enquanto as trevas purifica.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Seus pés serafins com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seis asas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Querubins que incans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veis,              Cobrem seus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rosto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diante da Sua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presença,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Clamando com voz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incessante,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Aleluia, Aleluia, Aleluia, Senhor Altíssimo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 toda carne mortal mantenha silêncio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toda carne mortal mantenha silêncio </dc:title>
  <dc:creator>mary</dc:creator>
  <cp:lastModifiedBy>mary</cp:lastModifiedBy>
  <cp:revision>39</cp:revision>
  <dcterms:created xsi:type="dcterms:W3CDTF">2019-12-01T22:14:13Z</dcterms:created>
  <dcterms:modified xsi:type="dcterms:W3CDTF">2019-12-02T16:10:40Z</dcterms:modified>
</cp:coreProperties>
</file>