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1068C-9D37-41AD-B9CB-596732F44A5B}" type="datetimeFigureOut">
              <a:rPr lang="en-US" smtClean="0"/>
              <a:pPr/>
              <a:t>12/28/2019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ECB72-81B1-42AA-B769-C225C3FB2B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edo Oír Tu Voz Llaman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404664"/>
            <a:ext cx="5976664" cy="43447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Puedo Oír Tu Voz Llamando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3384376" cy="480208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1.Puedo oír tu voz llamando,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suavemente susurrando,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 mi alma está hablando: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“Trae tu cruz y ven en pos de mí”.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Seguiré do tú me guíes,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seguiré do tú me guíes,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seguiré do tú me guíes;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dondequiera, fiel, te seguiré.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2.Sufriré por ti, Maestro.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el camino es siniestro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serás refugio nuestro;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moriré contigo, mi Jesús.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3.Me darás la gracia y gloria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obtener la gran victoria,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contar la dulce historia: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por mí Jesús su vida dio.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Puedo Oír Tu Voz Llamando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Puedo Oír Tu Voz Llamando</dc:title>
  <dc:creator>mary</dc:creator>
  <cp:lastModifiedBy>mary</cp:lastModifiedBy>
  <cp:revision>3</cp:revision>
  <dcterms:created xsi:type="dcterms:W3CDTF">2019-12-27T21:26:27Z</dcterms:created>
  <dcterms:modified xsi:type="dcterms:W3CDTF">2019-12-29T00:49:25Z</dcterms:modified>
</cp:coreProperties>
</file>