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C0A5-AB99-4B8D-8182-1E43B0EC168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5BF3-8F3A-4B4A-A0CB-5A3556F4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C0A5-AB99-4B8D-8182-1E43B0EC168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5BF3-8F3A-4B4A-A0CB-5A3556F4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C0A5-AB99-4B8D-8182-1E43B0EC168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5BF3-8F3A-4B4A-A0CB-5A3556F4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C0A5-AB99-4B8D-8182-1E43B0EC168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5BF3-8F3A-4B4A-A0CB-5A3556F4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C0A5-AB99-4B8D-8182-1E43B0EC168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5BF3-8F3A-4B4A-A0CB-5A3556F4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C0A5-AB99-4B8D-8182-1E43B0EC168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5BF3-8F3A-4B4A-A0CB-5A3556F4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C0A5-AB99-4B8D-8182-1E43B0EC168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5BF3-8F3A-4B4A-A0CB-5A3556F4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C0A5-AB99-4B8D-8182-1E43B0EC168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5BF3-8F3A-4B4A-A0CB-5A3556F4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C0A5-AB99-4B8D-8182-1E43B0EC168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5BF3-8F3A-4B4A-A0CB-5A3556F4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C0A5-AB99-4B8D-8182-1E43B0EC168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5BF3-8F3A-4B4A-A0CB-5A3556F4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C0A5-AB99-4B8D-8182-1E43B0EC168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D5BF3-8F3A-4B4A-A0CB-5A3556F4F4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CC0A5-AB99-4B8D-8182-1E43B0EC168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D5BF3-8F3A-4B4A-A0CB-5A3556F4F4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eis dir, du ewi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248472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Preis</a:t>
            </a:r>
            <a:r>
              <a:rPr lang="en-US" b="1" dirty="0" smtClean="0"/>
              <a:t> dir, du </a:t>
            </a:r>
            <a:r>
              <a:rPr lang="en-US" b="1" dirty="0" err="1" smtClean="0"/>
              <a:t>ewiger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04664"/>
            <a:ext cx="3240360" cy="4658072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1.Preis dir, du ewiger,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siegreicher, mächtiger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Herrscher und Gott!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Vater in Ewigkeit,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prächtig in Heiligkeit,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Licht ist dein strahlend Kleid,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Helfer in Not!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2.Preis dir, du starker Sohn,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ist des Vaters Thron,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die Gewalt. König und Friedefürst,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liebend dein Volk du führst,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siegreich du kommen wirst,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komme bald!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3.Preis, mächtiger Tröster,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dir, sehnen dein harren wir,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 Volk dich preist.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Rüst uns zur Jüngerschaft,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tröst, wenn der Mut erschlafft,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füll uns mit deiner Kraft,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Heiliger Geist.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Preis dir, du ewiger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Preis dir, du ewiger</dc:title>
  <dc:creator>mary</dc:creator>
  <cp:lastModifiedBy>mary</cp:lastModifiedBy>
  <cp:revision>10</cp:revision>
  <dcterms:created xsi:type="dcterms:W3CDTF">2019-12-25T18:15:31Z</dcterms:created>
  <dcterms:modified xsi:type="dcterms:W3CDTF">2019-12-26T13:48:29Z</dcterms:modified>
</cp:coreProperties>
</file>