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A28D-2E54-46B2-9A02-EE9374A37746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9E0C-2E2F-4C4F-860E-4640A05EB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A28D-2E54-46B2-9A02-EE9374A37746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9E0C-2E2F-4C4F-860E-4640A05EB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A28D-2E54-46B2-9A02-EE9374A37746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9E0C-2E2F-4C4F-860E-4640A05EB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A28D-2E54-46B2-9A02-EE9374A37746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9E0C-2E2F-4C4F-860E-4640A05EB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A28D-2E54-46B2-9A02-EE9374A37746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9E0C-2E2F-4C4F-860E-4640A05EB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A28D-2E54-46B2-9A02-EE9374A37746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9E0C-2E2F-4C4F-860E-4640A05EB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A28D-2E54-46B2-9A02-EE9374A37746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9E0C-2E2F-4C4F-860E-4640A05EB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A28D-2E54-46B2-9A02-EE9374A37746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9E0C-2E2F-4C4F-860E-4640A05EB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A28D-2E54-46B2-9A02-EE9374A37746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9E0C-2E2F-4C4F-860E-4640A05EB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A28D-2E54-46B2-9A02-EE9374A37746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9E0C-2E2F-4C4F-860E-4640A05EB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A28D-2E54-46B2-9A02-EE9374A37746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9E0C-2E2F-4C4F-860E-4640A05EB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9A28D-2E54-46B2-9A02-EE9374A37746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89E0C-2E2F-4C4F-860E-4640A05EB9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Ôi Đêm Thá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37071"/>
            <a:ext cx="352839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Ôi Đêm Thánh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5400600" cy="5832648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vi-VN" b="1" dirty="0" smtClean="0">
                <a:solidFill>
                  <a:schemeClr val="bg1"/>
                </a:solidFill>
              </a:rPr>
              <a:t>1. Trời dần vào đêm, muôn sao huy hoàng soi khắp nơi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Ôi đêm tuyệt vời là đêm Chúa sinh ra đời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Rợp trời </a:t>
            </a:r>
            <a:r>
              <a:rPr lang="vi-VN" sz="3500" b="1" dirty="0" smtClean="0">
                <a:solidFill>
                  <a:schemeClr val="bg1"/>
                </a:solidFill>
              </a:rPr>
              <a:t>thần</a:t>
            </a:r>
            <a:r>
              <a:rPr lang="vi-VN" b="1" dirty="0" smtClean="0">
                <a:solidFill>
                  <a:schemeClr val="bg1"/>
                </a:solidFill>
              </a:rPr>
              <a:t> binh tung bay qua ngàn mây sáng soi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Đến nơi trần thế truyền tin vui tới cho người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“Giê-xu xuống đời trong máng chiên thấp hèn biết bao,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Nhân gian thái bình danh Chúa vinh hiển trời cao”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Nhớ đêm bình an, đêm Chúa từ trời đầy vinh quang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Sanh xuống nơi trần gian, lúc muôn thiên sứ ca vang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Đêm thánh ngời sáng, chiếu ra tình thương chứa chan.</a:t>
            </a:r>
          </a:p>
          <a:p>
            <a:pPr algn="l"/>
            <a:endParaRPr lang="vi-VN" b="1" dirty="0" smtClean="0">
              <a:solidFill>
                <a:schemeClr val="bg1"/>
              </a:solidFill>
            </a:endParaRP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2. Nhiều ngày chờ trông, đêm ấy thỏa nguyện bao ước mong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Có anh mục đồng quỳ bên Chúa vui trong lòng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Cùng nhìn vì sao ba vua băng rừng qua núi cao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Chốn xưa tìm tới thật sung sướng ngắm Con Trời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Tôn vinh chúc tụng, dâng hiến bao lễ vật trước nôi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Dâng lên tấm lòng tha thiết yêu Chúa mà thôi!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Chúa đem niềm vui, ơn phước từ trời vào thế-giới,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Thay-đổi đời mới, thương người lạc lối xa-xôi,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Tha-thứ tội-lỗi, cứu muôn người trên khắp nơi</a:t>
            </a:r>
          </a:p>
          <a:p>
            <a:pPr algn="l"/>
            <a:endParaRPr lang="vi-VN" b="1" dirty="0" smtClean="0">
              <a:solidFill>
                <a:schemeClr val="bg1"/>
              </a:solidFill>
            </a:endParaRP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3. Nhờ nguồn bình an, Giê-xu đem vào nơi thế gian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Xóa đi đau buồn, làm tươi mới bao tâm hồn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Ngài dùng tình thương, ơn phước cứu người khắp bốn phương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Phá tan xiềng xích, cùng xua hết bóng đêm trường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Hôm nay dưới trần gian có bao tấm lòng biết ơn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Ca lên khúc nhạc êm ái dâng Chúa tình thương.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Nhớ đêm bình an, đêm Chúa từ trời đầy vinh quang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Sanh xuống nơi trần gian, lúc muôn thiên sứ ca vang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Đêm thánh ngời sáng, chiếu ra tình thương chứa chan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310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Ôi Đêm Thánh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Ôi Đêm Thánh </dc:title>
  <dc:creator>mary</dc:creator>
  <cp:lastModifiedBy>mary</cp:lastModifiedBy>
  <cp:revision>4</cp:revision>
  <dcterms:created xsi:type="dcterms:W3CDTF">2019-12-05T16:23:32Z</dcterms:created>
  <dcterms:modified xsi:type="dcterms:W3CDTF">2019-12-06T15:52:53Z</dcterms:modified>
</cp:coreProperties>
</file>