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EB2CB-B8E9-43DA-90C7-FAE5B7321C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C247-4460-40FF-9B25-4C174370BC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EB2CB-B8E9-43DA-90C7-FAE5B7321C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C247-4460-40FF-9B25-4C174370BC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EB2CB-B8E9-43DA-90C7-FAE5B7321C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C247-4460-40FF-9B25-4C174370BC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EB2CB-B8E9-43DA-90C7-FAE5B7321C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C247-4460-40FF-9B25-4C174370BC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EB2CB-B8E9-43DA-90C7-FAE5B7321C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C247-4460-40FF-9B25-4C174370BC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EB2CB-B8E9-43DA-90C7-FAE5B7321C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C247-4460-40FF-9B25-4C174370BC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EB2CB-B8E9-43DA-90C7-FAE5B7321C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C247-4460-40FF-9B25-4C174370BC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EB2CB-B8E9-43DA-90C7-FAE5B7321C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C247-4460-40FF-9B25-4C174370BC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EB2CB-B8E9-43DA-90C7-FAE5B7321C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C247-4460-40FF-9B25-4C174370BC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EB2CB-B8E9-43DA-90C7-FAE5B7321C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C247-4460-40FF-9B25-4C174370BC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EB2CB-B8E9-43DA-90C7-FAE5B7321C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C247-4460-40FF-9B25-4C174370BC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EB2CB-B8E9-43DA-90C7-FAE5B7321C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1C247-4460-40FF-9B25-4C174370BC4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720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, santa no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16632"/>
            <a:ext cx="3744416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Oh, </a:t>
            </a:r>
            <a:r>
              <a:rPr lang="en-US" b="1" dirty="0" err="1" smtClean="0">
                <a:solidFill>
                  <a:schemeClr val="bg1"/>
                </a:solidFill>
              </a:rPr>
              <a:t>santa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noche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4608512" cy="518457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ES" b="1" dirty="0" smtClean="0">
                <a:solidFill>
                  <a:schemeClr val="bg1"/>
                </a:solidFill>
              </a:rPr>
              <a:t>Oh, santa noche, estrellas refulgentes; 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El natalicio es del Niño Jesús.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Envuelto estaba el mundo en el pecado, 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Mas Cristo vino trayendo la luz,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Una esperanza regocija el alma; 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Su trono excelso el Salvador dejó.</a:t>
            </a:r>
            <a:br>
              <a:rPr lang="es-ES" b="1" dirty="0" smtClean="0">
                <a:solidFill>
                  <a:schemeClr val="bg1"/>
                </a:solidFill>
              </a:rPr>
            </a:br>
            <a:endParaRPr lang="es-ES" b="1" dirty="0" smtClean="0">
              <a:solidFill>
                <a:schemeClr val="bg1"/>
              </a:solidFill>
            </a:endParaRPr>
          </a:p>
          <a:p>
            <a:pPr algn="l"/>
            <a:endParaRPr lang="es-ES" b="1" dirty="0" smtClean="0">
              <a:solidFill>
                <a:schemeClr val="bg1"/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CORO: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¡Oye la voz de ángeles cantando! 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¡Oh, noche divina nació el Salvador!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¡Oh, noche bella de supremo amor!</a:t>
            </a:r>
            <a:br>
              <a:rPr lang="es-ES" b="1" dirty="0" smtClean="0">
                <a:solidFill>
                  <a:srgbClr val="FF0000"/>
                </a:solidFill>
              </a:rPr>
            </a:br>
            <a:endParaRPr lang="es-ES" b="1" dirty="0" smtClean="0">
              <a:solidFill>
                <a:srgbClr val="FF0000"/>
              </a:solidFill>
            </a:endParaRP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/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Vienen los Magos del lejano Oriente; 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Al Niño brindan regalos de amor.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También cantamos ¡Gloria en las alturas!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Pues Cristo es digno de todo loor.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El eco de ese cántico celeste, 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Resuene en nuestros corazones hoy.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Oh, santa noche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Oh, santa noche</dc:title>
  <dc:creator>mary</dc:creator>
  <cp:lastModifiedBy>mary</cp:lastModifiedBy>
  <cp:revision>4</cp:revision>
  <dcterms:created xsi:type="dcterms:W3CDTF">2019-12-03T13:22:54Z</dcterms:created>
  <dcterms:modified xsi:type="dcterms:W3CDTF">2019-12-03T14:11:26Z</dcterms:modified>
</cp:coreProperties>
</file>