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1" autoAdjust="0"/>
    <p:restoredTop sz="94705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3B0EC-4EF2-454B-A455-0FB70B6D985F}" type="datetimeFigureOut">
              <a:rPr lang="en-US" smtClean="0"/>
              <a:pPr/>
              <a:t>12/7/2019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886CA-3F1F-4868-9BBB-412E18766B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3B0EC-4EF2-454B-A455-0FB70B6D985F}" type="datetimeFigureOut">
              <a:rPr lang="en-US" smtClean="0"/>
              <a:pPr/>
              <a:t>12/7/2019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886CA-3F1F-4868-9BBB-412E18766B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3B0EC-4EF2-454B-A455-0FB70B6D985F}" type="datetimeFigureOut">
              <a:rPr lang="en-US" smtClean="0"/>
              <a:pPr/>
              <a:t>12/7/2019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886CA-3F1F-4868-9BBB-412E18766B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3B0EC-4EF2-454B-A455-0FB70B6D985F}" type="datetimeFigureOut">
              <a:rPr lang="en-US" smtClean="0"/>
              <a:pPr/>
              <a:t>12/7/2019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886CA-3F1F-4868-9BBB-412E18766B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3B0EC-4EF2-454B-A455-0FB70B6D985F}" type="datetimeFigureOut">
              <a:rPr lang="en-US" smtClean="0"/>
              <a:pPr/>
              <a:t>12/7/2019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886CA-3F1F-4868-9BBB-412E18766B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3B0EC-4EF2-454B-A455-0FB70B6D985F}" type="datetimeFigureOut">
              <a:rPr lang="en-US" smtClean="0"/>
              <a:pPr/>
              <a:t>12/7/2019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886CA-3F1F-4868-9BBB-412E18766B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3B0EC-4EF2-454B-A455-0FB70B6D985F}" type="datetimeFigureOut">
              <a:rPr lang="en-US" smtClean="0"/>
              <a:pPr/>
              <a:t>12/7/2019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886CA-3F1F-4868-9BBB-412E18766B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3B0EC-4EF2-454B-A455-0FB70B6D985F}" type="datetimeFigureOut">
              <a:rPr lang="en-US" smtClean="0"/>
              <a:pPr/>
              <a:t>12/7/2019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886CA-3F1F-4868-9BBB-412E18766B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3B0EC-4EF2-454B-A455-0FB70B6D985F}" type="datetimeFigureOut">
              <a:rPr lang="en-US" smtClean="0"/>
              <a:pPr/>
              <a:t>12/7/2019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886CA-3F1F-4868-9BBB-412E18766B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3B0EC-4EF2-454B-A455-0FB70B6D985F}" type="datetimeFigureOut">
              <a:rPr lang="en-US" smtClean="0"/>
              <a:pPr/>
              <a:t>12/7/2019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886CA-3F1F-4868-9BBB-412E18766B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3B0EC-4EF2-454B-A455-0FB70B6D985F}" type="datetimeFigureOut">
              <a:rPr lang="en-US" smtClean="0"/>
              <a:pPr/>
              <a:t>12/7/2019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886CA-3F1F-4868-9BBB-412E18766B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3B0EC-4EF2-454B-A455-0FB70B6D985F}" type="datetimeFigureOut">
              <a:rPr lang="en-US" smtClean="0"/>
              <a:pPr/>
              <a:t>12/7/2019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886CA-3F1F-4868-9BBB-412E18766B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오 거룩한 밤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h Malam Kud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260648"/>
            <a:ext cx="3888432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Oh </a:t>
            </a:r>
            <a:r>
              <a:rPr lang="en-US" b="1" dirty="0" err="1" smtClean="0">
                <a:solidFill>
                  <a:schemeClr val="bg1"/>
                </a:solidFill>
              </a:rPr>
              <a:t>Malam</a:t>
            </a:r>
            <a:r>
              <a:rPr lang="en-US" b="1" dirty="0" smtClean="0">
                <a:solidFill>
                  <a:schemeClr val="bg1"/>
                </a:solidFill>
              </a:rPr>
              <a:t> Kudus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700808"/>
            <a:ext cx="4176464" cy="2880320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Malam</a:t>
            </a:r>
            <a:r>
              <a:rPr lang="en-US" sz="2000" b="1" dirty="0" smtClean="0">
                <a:solidFill>
                  <a:schemeClr val="bg1"/>
                </a:solidFill>
              </a:rPr>
              <a:t> kudus </a:t>
            </a:r>
            <a:r>
              <a:rPr lang="en-US" sz="2000" b="1" dirty="0" err="1" smtClean="0">
                <a:solidFill>
                  <a:schemeClr val="bg1"/>
                </a:solidFill>
              </a:rPr>
              <a:t>di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langit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bertaburan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err="1" smtClean="0">
                <a:solidFill>
                  <a:schemeClr val="bg1"/>
                </a:solidFill>
              </a:rPr>
              <a:t>Bintang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kemilau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terang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gemerlap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err="1" smtClean="0">
                <a:solidFill>
                  <a:schemeClr val="bg1"/>
                </a:solidFill>
              </a:rPr>
              <a:t>Terpancar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kini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sinar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pengharapan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Yang </a:t>
            </a:r>
            <a:r>
              <a:rPr lang="en-US" sz="2000" b="1" dirty="0" err="1" smtClean="0">
                <a:solidFill>
                  <a:schemeClr val="bg1"/>
                </a:solidFill>
              </a:rPr>
              <a:t>di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janjikan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sekarang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genap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Dan </a:t>
            </a:r>
            <a:r>
              <a:rPr lang="en-US" sz="2000" b="1" dirty="0" err="1" smtClean="0">
                <a:solidFill>
                  <a:schemeClr val="bg1"/>
                </a:solidFill>
              </a:rPr>
              <a:t>bangsa</a:t>
            </a:r>
            <a:r>
              <a:rPr lang="en-US" sz="2000" b="1" dirty="0" smtClean="0">
                <a:solidFill>
                  <a:schemeClr val="bg1"/>
                </a:solidFill>
              </a:rPr>
              <a:t> yang </a:t>
            </a:r>
            <a:r>
              <a:rPr lang="en-US" sz="2000" b="1" dirty="0" err="1" smtClean="0">
                <a:solidFill>
                  <a:schemeClr val="bg1"/>
                </a:solidFill>
              </a:rPr>
              <a:t>telah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beroleh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harap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err="1" smtClean="0">
                <a:solidFill>
                  <a:schemeClr val="bg1"/>
                </a:solidFill>
              </a:rPr>
              <a:t>melihat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fajar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kini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merekah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Mari </a:t>
            </a:r>
            <a:r>
              <a:rPr lang="en-US" sz="2000" b="1" dirty="0" err="1" smtClean="0">
                <a:solidFill>
                  <a:schemeClr val="bg1"/>
                </a:solidFill>
              </a:rPr>
              <a:t>sujud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dengan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kidung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malaikat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err="1" smtClean="0">
                <a:solidFill>
                  <a:schemeClr val="bg1"/>
                </a:solidFill>
              </a:rPr>
              <a:t>Malam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mulia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malam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Kristus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lahir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err="1" smtClean="0">
                <a:solidFill>
                  <a:schemeClr val="bg1"/>
                </a:solidFill>
              </a:rPr>
              <a:t>Malam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mulia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malam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Malam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mulia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8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Oh Malam Kudus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Oh Malam Kudus </dc:title>
  <dc:creator>mary</dc:creator>
  <cp:lastModifiedBy>mary</cp:lastModifiedBy>
  <cp:revision>6</cp:revision>
  <dcterms:created xsi:type="dcterms:W3CDTF">2019-12-05T15:39:52Z</dcterms:created>
  <dcterms:modified xsi:type="dcterms:W3CDTF">2019-12-07T17:02:22Z</dcterms:modified>
</cp:coreProperties>
</file>