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FAA0-CC40-49B4-B426-895AFF5A7884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B30B0-5462-42E8-9985-395DFD341C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FAA0-CC40-49B4-B426-895AFF5A7884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B30B0-5462-42E8-9985-395DFD341C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FAA0-CC40-49B4-B426-895AFF5A7884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B30B0-5462-42E8-9985-395DFD341C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FAA0-CC40-49B4-B426-895AFF5A7884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B30B0-5462-42E8-9985-395DFD341C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FAA0-CC40-49B4-B426-895AFF5A7884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B30B0-5462-42E8-9985-395DFD341C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FAA0-CC40-49B4-B426-895AFF5A7884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B30B0-5462-42E8-9985-395DFD341C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FAA0-CC40-49B4-B426-895AFF5A7884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B30B0-5462-42E8-9985-395DFD341C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FAA0-CC40-49B4-B426-895AFF5A7884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B30B0-5462-42E8-9985-395DFD341C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FAA0-CC40-49B4-B426-895AFF5A7884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B30B0-5462-42E8-9985-395DFD341C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FAA0-CC40-49B4-B426-895AFF5A7884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B30B0-5462-42E8-9985-395DFD341C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FAA0-CC40-49B4-B426-895AFF5A7884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B30B0-5462-42E8-9985-395DFD341C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8FAA0-CC40-49B4-B426-895AFF5A7884}" type="datetimeFigureOut">
              <a:rPr lang="en-US" smtClean="0"/>
              <a:pPr/>
              <a:t>12/12/2019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B30B0-5462-42E8-9985-395DFD341C0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저 들 밖에 한 밤중에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primeiro nat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0"/>
            <a:ext cx="3672408" cy="40466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 </a:t>
            </a:r>
            <a:r>
              <a:rPr lang="en-US" b="1" dirty="0" err="1" smtClean="0"/>
              <a:t>primeiro</a:t>
            </a:r>
            <a:r>
              <a:rPr lang="en-US" b="1" dirty="0" smtClean="0"/>
              <a:t> natal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404664"/>
            <a:ext cx="4464496" cy="5760640"/>
          </a:xfrm>
        </p:spPr>
        <p:txBody>
          <a:bodyPr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1.Eis que um anjo proclamou o primeiro Natal,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uns pobres pastores ao pé de Belém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Que, nos campos, a guardar seu rebanho, afinal,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Suportavam, da noite, o frio também.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Natal! Natal! Natal! Natal!</a:t>
            </a:r>
            <a:br>
              <a:rPr lang="pt-BR" sz="1600" b="1" dirty="0" smtClean="0">
                <a:solidFill>
                  <a:srgbClr val="FF0000"/>
                </a:solidFill>
              </a:rPr>
            </a:br>
            <a:r>
              <a:rPr lang="pt-BR" sz="1600" b="1" dirty="0" smtClean="0">
                <a:solidFill>
                  <a:srgbClr val="FF0000"/>
                </a:solidFill>
              </a:rPr>
              <a:t>É vindo ao mundo o Rei divinal!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De repente, lá no céu, linda estrela surgiu,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no oriente brilhou com estranho fulgor.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Veio à terra forte luz que do céu lhe caiu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Muitas noites, ainda, em fulgente esplendor.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Tal estrela apareceu e os magos guiou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Pela estrada a Belém, rumo certo os conduz.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chegando ali, por fim, a estrela parou,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Mesmo acima da casa em que estava Jesus.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E os magos, com afã e sublime temor,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 joelhos dobraram naquele lugar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 ofertas liberais, e de raro valor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Qual incenso, ouro e mirra, ao Menino entregar.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E como eles, vimos nós, com intenso fervor,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 louvores sinceros a quem nos amou;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Adorar de coração o Supremo Senhor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Que, morrendo na cruz, nossas almas salvou!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12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primeiro natal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primeiro natal </dc:title>
  <dc:creator>mary</dc:creator>
  <cp:lastModifiedBy>mary</cp:lastModifiedBy>
  <cp:revision>5</cp:revision>
  <dcterms:created xsi:type="dcterms:W3CDTF">2019-12-11T19:29:02Z</dcterms:created>
  <dcterms:modified xsi:type="dcterms:W3CDTF">2019-12-12T17:15:04Z</dcterms:modified>
</cp:coreProperties>
</file>