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F8FDF-86CA-4785-AB4F-F61768FD48C0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7EB54-762C-44E5-805D-4B26D58401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 noite san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240360" cy="5486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Ó </a:t>
            </a:r>
            <a:r>
              <a:rPr lang="en-US" b="1" dirty="0" err="1" smtClean="0">
                <a:solidFill>
                  <a:schemeClr val="bg1"/>
                </a:solidFill>
              </a:rPr>
              <a:t>noite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santa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464496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Ó noite santa de estrelas fulgurantes,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Ó linda noite em que o Cristo nasceu.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Estava o mundo pecador errante,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Até que o Cristo à terra apareceu.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As almas gozam nova esperança,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Em clara aurora a nova luz se ergueu.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Povos ajoelhai; ouví a voz dos anjos.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Ó noite divina em Belém, Jesus nasceu.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Ó santa noite, eis! Jesus nasceu!</a:t>
            </a:r>
          </a:p>
          <a:p>
            <a:pPr algn="l"/>
            <a:endParaRPr lang="pt-BR" b="1" dirty="0" smtClean="0">
              <a:solidFill>
                <a:schemeClr val="bg1"/>
              </a:solidFill>
            </a:endParaRPr>
          </a:p>
          <a:p>
            <a:pPr algn="l"/>
            <a:endParaRPr lang="pt-BR" b="1" dirty="0" smtClean="0">
              <a:solidFill>
                <a:schemeClr val="bg1"/>
              </a:solidFill>
            </a:endParaRP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Com corações alegres nos curvamos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Aqui no berço de Cristo Jesus.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Magos também do Oriente aqui chegaram,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Guiados por uma estrela de luz.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O grande rei nascido pobremente,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Eterno amigo vai se revelar.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Nossa fraqueza o Cristo bem conhece,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Ó eis aqui vosso Rei</a:t>
            </a:r>
            <a:r>
              <a:rPr lang="pt-BR" b="1" dirty="0" smtClean="0">
                <a:solidFill>
                  <a:schemeClr val="bg1"/>
                </a:solidFill>
              </a:rPr>
              <a:t>,</a:t>
            </a:r>
            <a:r>
              <a:rPr lang="pt-BR" b="1" dirty="0" smtClean="0">
                <a:solidFill>
                  <a:schemeClr val="bg1"/>
                </a:solidFill>
              </a:rPr>
              <a:t> vinde adorar!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Ó eis! O vosso Rei, vinde adorar!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 noite santa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 noite santa </dc:title>
  <dc:creator>mary</dc:creator>
  <cp:lastModifiedBy>mary</cp:lastModifiedBy>
  <cp:revision>5</cp:revision>
  <dcterms:created xsi:type="dcterms:W3CDTF">2019-12-04T16:26:37Z</dcterms:created>
  <dcterms:modified xsi:type="dcterms:W3CDTF">2019-12-04T16:58:33Z</dcterms:modified>
</cp:coreProperties>
</file>