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AC5F-6D0C-4AB9-954A-43DBA2F73B6F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6DF2-D970-4344-B5D0-ACD52C6FE5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AC5F-6D0C-4AB9-954A-43DBA2F73B6F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6DF2-D970-4344-B5D0-ACD52C6FE5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AC5F-6D0C-4AB9-954A-43DBA2F73B6F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6DF2-D970-4344-B5D0-ACD52C6FE5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AC5F-6D0C-4AB9-954A-43DBA2F73B6F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6DF2-D970-4344-B5D0-ACD52C6FE5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AC5F-6D0C-4AB9-954A-43DBA2F73B6F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6DF2-D970-4344-B5D0-ACD52C6FE5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AC5F-6D0C-4AB9-954A-43DBA2F73B6F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6DF2-D970-4344-B5D0-ACD52C6FE5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AC5F-6D0C-4AB9-954A-43DBA2F73B6F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6DF2-D970-4344-B5D0-ACD52C6FE5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AC5F-6D0C-4AB9-954A-43DBA2F73B6F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6DF2-D970-4344-B5D0-ACD52C6FE5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AC5F-6D0C-4AB9-954A-43DBA2F73B6F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6DF2-D970-4344-B5D0-ACD52C6FE5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AC5F-6D0C-4AB9-954A-43DBA2F73B6F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6DF2-D970-4344-B5D0-ACD52C6FE5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AC5F-6D0C-4AB9-954A-43DBA2F73B6F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6DF2-D970-4344-B5D0-ACD52C6FE5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AC5F-6D0C-4AB9-954A-43DBA2F73B6F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86DF2-D970-4344-B5D0-ACD52C6FE56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오 거룩한 밤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noapte sfântă binecuvântat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1"/>
            <a:ext cx="7056784" cy="476672"/>
          </a:xfrm>
        </p:spPr>
        <p:txBody>
          <a:bodyPr>
            <a:normAutofit fontScale="90000"/>
          </a:bodyPr>
          <a:lstStyle/>
          <a:p>
            <a:r>
              <a:rPr lang="vi-VN" b="1" dirty="0" smtClean="0">
                <a:solidFill>
                  <a:schemeClr val="bg1"/>
                </a:solidFill>
              </a:rPr>
              <a:t>O noapte sfântă binecuvântată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21296"/>
            <a:ext cx="3744416" cy="6336704"/>
          </a:xfrm>
        </p:spPr>
        <p:txBody>
          <a:bodyPr>
            <a:noAutofit/>
          </a:bodyPr>
          <a:lstStyle/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1. O noapte sfântă, binecuvântată </a:t>
            </a:r>
            <a:br>
              <a:rPr lang="vi-VN" sz="1400" b="1" dirty="0" smtClean="0">
                <a:solidFill>
                  <a:schemeClr val="bg1"/>
                </a:solidFill>
              </a:rPr>
            </a:br>
            <a:r>
              <a:rPr lang="vi-VN" sz="1400" b="1" dirty="0" smtClean="0">
                <a:solidFill>
                  <a:schemeClr val="bg1"/>
                </a:solidFill>
              </a:rPr>
              <a:t>Isus în iesle umil s-a născut </a:t>
            </a:r>
            <a:br>
              <a:rPr lang="vi-VN" sz="1400" b="1" dirty="0" smtClean="0">
                <a:solidFill>
                  <a:schemeClr val="bg1"/>
                </a:solidFill>
              </a:rPr>
            </a:br>
            <a:r>
              <a:rPr lang="vi-VN" sz="1400" b="1" dirty="0" smtClean="0">
                <a:solidFill>
                  <a:schemeClr val="bg1"/>
                </a:solidFill>
              </a:rPr>
              <a:t>În lumea de păcate frământată </a:t>
            </a:r>
            <a:br>
              <a:rPr lang="vi-VN" sz="1400" b="1" dirty="0" smtClean="0">
                <a:solidFill>
                  <a:schemeClr val="bg1"/>
                </a:solidFill>
              </a:rPr>
            </a:br>
            <a:r>
              <a:rPr lang="vi-VN" sz="1400" b="1" dirty="0" smtClean="0">
                <a:solidFill>
                  <a:schemeClr val="bg1"/>
                </a:solidFill>
              </a:rPr>
              <a:t>Mântuitorul azi s-a coborât </a:t>
            </a:r>
            <a:br>
              <a:rPr lang="vi-VN" sz="1400" b="1" dirty="0" smtClean="0">
                <a:solidFill>
                  <a:schemeClr val="bg1"/>
                </a:solidFill>
              </a:rPr>
            </a:br>
            <a:r>
              <a:rPr lang="vi-VN" sz="1400" b="1" dirty="0" smtClean="0">
                <a:solidFill>
                  <a:schemeClr val="bg1"/>
                </a:solidFill>
              </a:rPr>
              <a:t>Speranța-n sufletul trudit răsare </a:t>
            </a:r>
            <a:br>
              <a:rPr lang="vi-VN" sz="1400" b="1" dirty="0" smtClean="0">
                <a:solidFill>
                  <a:schemeClr val="bg1"/>
                </a:solidFill>
              </a:rPr>
            </a:br>
            <a:r>
              <a:rPr lang="vi-VN" sz="1400" b="1" dirty="0" smtClean="0">
                <a:solidFill>
                  <a:schemeClr val="bg1"/>
                </a:solidFill>
              </a:rPr>
              <a:t>A zorilor lumini ne strălucește. </a:t>
            </a:r>
            <a:br>
              <a:rPr lang="vi-VN" sz="1400" b="1" dirty="0" smtClean="0">
                <a:solidFill>
                  <a:schemeClr val="bg1"/>
                </a:solidFill>
              </a:rPr>
            </a:br>
            <a:r>
              <a:rPr lang="vi-VN" sz="1400" b="1" dirty="0" smtClean="0">
                <a:solidFill>
                  <a:schemeClr val="bg1"/>
                </a:solidFill>
              </a:rPr>
              <a:t>Îngenunchiat, e ceru-n sărbătoare </a:t>
            </a:r>
            <a:br>
              <a:rPr lang="vi-VN" sz="1400" b="1" dirty="0" smtClean="0">
                <a:solidFill>
                  <a:schemeClr val="bg1"/>
                </a:solidFill>
              </a:rPr>
            </a:br>
            <a:r>
              <a:rPr lang="vi-VN" sz="1400" b="1" dirty="0" smtClean="0">
                <a:solidFill>
                  <a:schemeClr val="bg1"/>
                </a:solidFill>
              </a:rPr>
              <a:t>Mulțimi de îngeri azi îl preamăresc </a:t>
            </a:r>
            <a:br>
              <a:rPr lang="vi-VN" sz="1400" b="1" dirty="0" smtClean="0">
                <a:solidFill>
                  <a:schemeClr val="bg1"/>
                </a:solidFill>
              </a:rPr>
            </a:br>
            <a:r>
              <a:rPr lang="vi-VN" sz="1400" b="1" dirty="0" smtClean="0">
                <a:solidFill>
                  <a:schemeClr val="bg1"/>
                </a:solidFill>
              </a:rPr>
              <a:t>Mulțimi de îngeri azi îl preamăresc. </a:t>
            </a:r>
            <a:br>
              <a:rPr lang="vi-VN" sz="1400" b="1" dirty="0" smtClean="0">
                <a:solidFill>
                  <a:schemeClr val="bg1"/>
                </a:solidFill>
              </a:rPr>
            </a:br>
            <a:r>
              <a:rPr lang="vi-VN" sz="1400" b="1" dirty="0" smtClean="0">
                <a:solidFill>
                  <a:schemeClr val="bg1"/>
                </a:solidFill>
              </a:rPr>
              <a:t/>
            </a:r>
            <a:br>
              <a:rPr lang="vi-VN" sz="1400" b="1" dirty="0" smtClean="0">
                <a:solidFill>
                  <a:schemeClr val="bg1"/>
                </a:solidFill>
              </a:rPr>
            </a:br>
            <a:r>
              <a:rPr lang="vi-VN" sz="1400" b="1" dirty="0" smtClean="0">
                <a:solidFill>
                  <a:schemeClr val="bg1"/>
                </a:solidFill>
              </a:rPr>
              <a:t>2. Conduși de stea spre ieslea Lui săracă </a:t>
            </a:r>
            <a:br>
              <a:rPr lang="vi-VN" sz="1400" b="1" dirty="0" smtClean="0">
                <a:solidFill>
                  <a:schemeClr val="bg1"/>
                </a:solidFill>
              </a:rPr>
            </a:br>
            <a:r>
              <a:rPr lang="vi-VN" sz="1400" b="1" dirty="0" smtClean="0">
                <a:solidFill>
                  <a:schemeClr val="bg1"/>
                </a:solidFill>
              </a:rPr>
              <a:t>Și noi ca magii adânc ne smerim </a:t>
            </a:r>
            <a:br>
              <a:rPr lang="vi-VN" sz="1400" b="1" dirty="0" smtClean="0">
                <a:solidFill>
                  <a:schemeClr val="bg1"/>
                </a:solidFill>
              </a:rPr>
            </a:br>
            <a:r>
              <a:rPr lang="vi-VN" sz="1400" b="1" dirty="0" smtClean="0">
                <a:solidFill>
                  <a:schemeClr val="bg1"/>
                </a:solidFill>
              </a:rPr>
              <a:t>Vrem darul nostru pruncului să placă </a:t>
            </a:r>
            <a:br>
              <a:rPr lang="vi-VN" sz="1400" b="1" dirty="0" smtClean="0">
                <a:solidFill>
                  <a:schemeClr val="bg1"/>
                </a:solidFill>
              </a:rPr>
            </a:br>
            <a:r>
              <a:rPr lang="vi-VN" sz="1400" b="1" dirty="0" smtClean="0">
                <a:solidFill>
                  <a:schemeClr val="bg1"/>
                </a:solidFill>
              </a:rPr>
              <a:t>Întreagă viață Lui o dăruim </a:t>
            </a:r>
            <a:br>
              <a:rPr lang="vi-VN" sz="1400" b="1" dirty="0" smtClean="0">
                <a:solidFill>
                  <a:schemeClr val="bg1"/>
                </a:solidFill>
              </a:rPr>
            </a:br>
            <a:r>
              <a:rPr lang="vi-VN" sz="1400" b="1" dirty="0" smtClean="0">
                <a:solidFill>
                  <a:schemeClr val="bg1"/>
                </a:solidFill>
              </a:rPr>
              <a:t>El rege-al regilor stă într-o iesle </a:t>
            </a:r>
            <a:br>
              <a:rPr lang="vi-VN" sz="1400" b="1" dirty="0" smtClean="0">
                <a:solidFill>
                  <a:schemeClr val="bg1"/>
                </a:solidFill>
              </a:rPr>
            </a:br>
            <a:r>
              <a:rPr lang="vi-VN" sz="1400" b="1" dirty="0" smtClean="0">
                <a:solidFill>
                  <a:schemeClr val="bg1"/>
                </a:solidFill>
              </a:rPr>
              <a:t>Simțind din plin necazul nostru greu. </a:t>
            </a:r>
            <a:br>
              <a:rPr lang="vi-VN" sz="1400" b="1" dirty="0" smtClean="0">
                <a:solidFill>
                  <a:schemeClr val="bg1"/>
                </a:solidFill>
              </a:rPr>
            </a:br>
            <a:r>
              <a:rPr lang="vi-VN" sz="1400" b="1" dirty="0" smtClean="0">
                <a:solidFill>
                  <a:schemeClr val="bg1"/>
                </a:solidFill>
              </a:rPr>
              <a:t>Glorie Lui, El printre noi trăiește </a:t>
            </a:r>
            <a:br>
              <a:rPr lang="vi-VN" sz="1400" b="1" dirty="0" smtClean="0">
                <a:solidFill>
                  <a:schemeClr val="bg1"/>
                </a:solidFill>
              </a:rPr>
            </a:br>
            <a:r>
              <a:rPr lang="vi-VN" sz="1400" b="1" dirty="0" smtClean="0">
                <a:solidFill>
                  <a:schemeClr val="bg1"/>
                </a:solidFill>
              </a:rPr>
              <a:t>Și chiar în iesle El e Dumnezeu </a:t>
            </a:r>
            <a:br>
              <a:rPr lang="vi-VN" sz="1400" b="1" dirty="0" smtClean="0">
                <a:solidFill>
                  <a:schemeClr val="bg1"/>
                </a:solidFill>
              </a:rPr>
            </a:br>
            <a:r>
              <a:rPr lang="vi-VN" sz="1400" b="1" dirty="0" smtClean="0">
                <a:solidFill>
                  <a:schemeClr val="bg1"/>
                </a:solidFill>
              </a:rPr>
              <a:t>Și chiar în iesle El e Dumnezeu. </a:t>
            </a:r>
            <a:br>
              <a:rPr lang="vi-VN" sz="1400" b="1" dirty="0" smtClean="0">
                <a:solidFill>
                  <a:schemeClr val="bg1"/>
                </a:solidFill>
              </a:rPr>
            </a:br>
            <a:r>
              <a:rPr lang="vi-VN" sz="1400" b="1" dirty="0" smtClean="0">
                <a:solidFill>
                  <a:schemeClr val="bg1"/>
                </a:solidFill>
              </a:rPr>
              <a:t/>
            </a:r>
            <a:br>
              <a:rPr lang="vi-VN" sz="1400" b="1" dirty="0" smtClean="0">
                <a:solidFill>
                  <a:schemeClr val="bg1"/>
                </a:solidFill>
              </a:rPr>
            </a:br>
            <a:r>
              <a:rPr lang="vi-VN" sz="1400" b="1" dirty="0" smtClean="0">
                <a:solidFill>
                  <a:schemeClr val="bg1"/>
                </a:solidFill>
              </a:rPr>
              <a:t>3. Ne-a arătat iubirea-i jertfitoare </a:t>
            </a:r>
            <a:br>
              <a:rPr lang="vi-VN" sz="1400" b="1" dirty="0" smtClean="0">
                <a:solidFill>
                  <a:schemeClr val="bg1"/>
                </a:solidFill>
              </a:rPr>
            </a:br>
            <a:r>
              <a:rPr lang="vi-VN" sz="1400" b="1" dirty="0" smtClean="0">
                <a:solidFill>
                  <a:schemeClr val="bg1"/>
                </a:solidFill>
              </a:rPr>
              <a:t>Cu pace El a venit pe pământ </a:t>
            </a:r>
            <a:br>
              <a:rPr lang="vi-VN" sz="1400" b="1" dirty="0" smtClean="0">
                <a:solidFill>
                  <a:schemeClr val="bg1"/>
                </a:solidFill>
              </a:rPr>
            </a:br>
            <a:r>
              <a:rPr lang="vi-VN" sz="1400" b="1" dirty="0" smtClean="0">
                <a:solidFill>
                  <a:schemeClr val="bg1"/>
                </a:solidFill>
              </a:rPr>
              <a:t>Nu vor fi robi nici lanțurile-amare </a:t>
            </a:r>
            <a:br>
              <a:rPr lang="vi-VN" sz="1400" b="1" dirty="0" smtClean="0">
                <a:solidFill>
                  <a:schemeClr val="bg1"/>
                </a:solidFill>
              </a:rPr>
            </a:br>
            <a:r>
              <a:rPr lang="vi-VN" sz="1400" b="1" dirty="0" smtClean="0">
                <a:solidFill>
                  <a:schemeClr val="bg1"/>
                </a:solidFill>
              </a:rPr>
              <a:t>Nici asuprire-n al Său nume sfânt </a:t>
            </a:r>
            <a:br>
              <a:rPr lang="vi-VN" sz="1400" b="1" dirty="0" smtClean="0">
                <a:solidFill>
                  <a:schemeClr val="bg1"/>
                </a:solidFill>
              </a:rPr>
            </a:br>
            <a:r>
              <a:rPr lang="vi-VN" sz="1400" b="1" dirty="0" smtClean="0">
                <a:solidFill>
                  <a:schemeClr val="bg1"/>
                </a:solidFill>
              </a:rPr>
              <a:t>Cântări de mulțumire să-I aducem </a:t>
            </a:r>
            <a:br>
              <a:rPr lang="vi-VN" sz="1400" b="1" dirty="0" smtClean="0">
                <a:solidFill>
                  <a:schemeClr val="bg1"/>
                </a:solidFill>
              </a:rPr>
            </a:br>
            <a:r>
              <a:rPr lang="vi-VN" sz="1400" b="1" dirty="0" smtClean="0">
                <a:solidFill>
                  <a:schemeClr val="bg1"/>
                </a:solidFill>
              </a:rPr>
              <a:t>Slăvitu-I Nume veșnic să-l cinstim. </a:t>
            </a:r>
            <a:br>
              <a:rPr lang="vi-VN" sz="1400" b="1" dirty="0" smtClean="0">
                <a:solidFill>
                  <a:schemeClr val="bg1"/>
                </a:solidFill>
              </a:rPr>
            </a:br>
            <a:r>
              <a:rPr lang="vi-VN" sz="1400" b="1" dirty="0" smtClean="0">
                <a:solidFill>
                  <a:schemeClr val="bg1"/>
                </a:solidFill>
              </a:rPr>
              <a:t>El este Domn, Hristos în veci e rege </a:t>
            </a:r>
            <a:br>
              <a:rPr lang="vi-VN" sz="1400" b="1" dirty="0" smtClean="0">
                <a:solidFill>
                  <a:schemeClr val="bg1"/>
                </a:solidFill>
              </a:rPr>
            </a:br>
            <a:r>
              <a:rPr lang="vi-VN" sz="1400" b="1" dirty="0" smtClean="0">
                <a:solidFill>
                  <a:schemeClr val="bg1"/>
                </a:solidFill>
              </a:rPr>
              <a:t>Iubirea, slava Lui o preamărim </a:t>
            </a:r>
            <a:br>
              <a:rPr lang="vi-VN" sz="1400" b="1" dirty="0" smtClean="0">
                <a:solidFill>
                  <a:schemeClr val="bg1"/>
                </a:solidFill>
              </a:rPr>
            </a:br>
            <a:r>
              <a:rPr lang="vi-VN" sz="1400" b="1" dirty="0" smtClean="0">
                <a:solidFill>
                  <a:schemeClr val="bg1"/>
                </a:solidFill>
              </a:rPr>
              <a:t>Iubirea, slava Lui o preamărim. 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11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noapte sfântă binecuvântată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noapte sfântă binecuvântată </dc:title>
  <dc:creator>mary</dc:creator>
  <cp:lastModifiedBy>mary</cp:lastModifiedBy>
  <cp:revision>5</cp:revision>
  <dcterms:created xsi:type="dcterms:W3CDTF">2019-12-04T16:31:37Z</dcterms:created>
  <dcterms:modified xsi:type="dcterms:W3CDTF">2019-12-04T20:33:14Z</dcterms:modified>
</cp:coreProperties>
</file>