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209AC-A9AA-4D86-9F92-8B6B6C159A05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EE76-CCAE-4C5A-9AAA-C7AA992C3C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eil'ge N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600400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 err="1" smtClean="0">
                <a:solidFill>
                  <a:schemeClr val="bg1"/>
                </a:solidFill>
              </a:rPr>
              <a:t>heil'ge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Nacht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4896544" cy="54006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O heil'ge Nacht! Wij luist'ren naar Uw zangen,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Wij </a:t>
            </a:r>
            <a:r>
              <a:rPr lang="nl-NL" sz="1800" b="1" dirty="0" smtClean="0">
                <a:solidFill>
                  <a:schemeClr val="bg1"/>
                </a:solidFill>
              </a:rPr>
              <a:t>zien verheugd op het Licht van Bethlehem.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Machten des doods, zij hielden d'aard gevangen,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Maar </a:t>
            </a:r>
            <a:r>
              <a:rPr lang="nl-NL" sz="1800" b="1" dirty="0" smtClean="0">
                <a:solidFill>
                  <a:schemeClr val="bg1"/>
                </a:solidFill>
              </a:rPr>
              <a:t>blij en troostvol klonk der eng'len stem,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Laat Oost en West de blijde mare horen,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God zond Zijn Zoon als drager onzer schuld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Juicht, volken, juicht, uw Heiland is geboren,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Geeft </a:t>
            </a:r>
            <a:r>
              <a:rPr lang="nl-NL" sz="1800" b="1" dirty="0" smtClean="0">
                <a:solidFill>
                  <a:schemeClr val="bg1"/>
                </a:solidFill>
              </a:rPr>
              <a:t>Gode d'eer, Zijn Heilwoord is vervuld.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Geeft Gode d'eer, Zijn Heilwoord is vervuld.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Laat ons dan saam den </a:t>
            </a:r>
            <a:r>
              <a:rPr lang="nl-NL" sz="1800" b="1" dirty="0" smtClean="0">
                <a:solidFill>
                  <a:schemeClr val="bg1"/>
                </a:solidFill>
              </a:rPr>
              <a:t>Heere </a:t>
            </a:r>
            <a:r>
              <a:rPr lang="nl-NL" sz="1800" b="1" dirty="0" smtClean="0">
                <a:solidFill>
                  <a:schemeClr val="bg1"/>
                </a:solidFill>
              </a:rPr>
              <a:t>ere geven,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Die </a:t>
            </a:r>
            <a:r>
              <a:rPr lang="nl-NL" sz="1800" b="1" dirty="0" smtClean="0">
                <a:solidFill>
                  <a:schemeClr val="bg1"/>
                </a:solidFill>
              </a:rPr>
              <a:t>ons zo trouw en liefderijk gedenkt.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Wijdt Hem uw kracht, uw hart, geheel uw leven,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Die u Zijn Zoon, Zijn teerste liefde schenkt.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Laat Oost en West de blijde mare horen,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doet </a:t>
            </a:r>
            <a:r>
              <a:rPr lang="nl-NL" sz="1800" b="1" dirty="0" smtClean="0">
                <a:solidFill>
                  <a:schemeClr val="bg1"/>
                </a:solidFill>
              </a:rPr>
              <a:t>alle volken 't grote heil verstaan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Juicht, volken, juicht, uw Heiland is geboren,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God zag den mens met welbehagen aan.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God zag den mens met welbehagen aan.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heil'ge Nacht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heil'ge Nacht </dc:title>
  <dc:creator>mary</dc:creator>
  <cp:lastModifiedBy>mary</cp:lastModifiedBy>
  <cp:revision>8</cp:revision>
  <dcterms:created xsi:type="dcterms:W3CDTF">2019-12-05T16:03:25Z</dcterms:created>
  <dcterms:modified xsi:type="dcterms:W3CDTF">2019-12-09T19:43:05Z</dcterms:modified>
</cp:coreProperties>
</file>