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89A8C-D523-478A-9D2A-03DB81C2824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04021-F559-437E-AE9F-2DCCB9DB05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amor de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672408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amor</a:t>
            </a:r>
            <a:r>
              <a:rPr lang="en-US" b="1" dirty="0" smtClean="0"/>
              <a:t> de Deus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6192688" cy="504056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amor de Deus é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singular  Ninguém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jamais pôde explicar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bem mais vasto que os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céu  É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sublime, além do véu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nossos pais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transgrediram 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prometeu Jesus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amor sem par eles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ouviram  Lindas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promessas da cruz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amor de Deus tão rico e </a:t>
            </a:r>
            <a:r>
              <a:rPr lang="pt-BR" sz="1800" b="1" dirty="0" smtClean="0">
                <a:solidFill>
                  <a:srgbClr val="FF0000"/>
                </a:solidFill>
              </a:rPr>
              <a:t>puro  Ao </a:t>
            </a:r>
            <a:r>
              <a:rPr lang="pt-BR" sz="1800" b="1" dirty="0" smtClean="0">
                <a:solidFill>
                  <a:srgbClr val="FF0000"/>
                </a:solidFill>
              </a:rPr>
              <a:t>homem vil salvou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Jamais tem fim, é bem </a:t>
            </a:r>
            <a:r>
              <a:rPr lang="pt-BR" sz="1800" b="1" dirty="0" smtClean="0">
                <a:solidFill>
                  <a:srgbClr val="FF0000"/>
                </a:solidFill>
              </a:rPr>
              <a:t>seguro  Ao </a:t>
            </a:r>
            <a:r>
              <a:rPr lang="pt-BR" sz="1800" b="1" dirty="0" smtClean="0">
                <a:solidFill>
                  <a:srgbClr val="FF0000"/>
                </a:solidFill>
              </a:rPr>
              <a:t>céu de luz eu vou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os mares todos fossem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tinta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céu sem fim fosse papel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as hastes todas fossem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penas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homens todos escrivães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mesmo assim o amor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seria  Descrito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seu fulgor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maravilha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deslumbrante  Esse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eternal amor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112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amor de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amor de Deus</dc:title>
  <dc:creator>mary</dc:creator>
  <cp:lastModifiedBy>mary</cp:lastModifiedBy>
  <cp:revision>6</cp:revision>
  <dcterms:created xsi:type="dcterms:W3CDTF">2019-11-26T02:07:47Z</dcterms:created>
  <dcterms:modified xsi:type="dcterms:W3CDTF">2019-12-20T17:11:58Z</dcterms:modified>
</cp:coreProperties>
</file>