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4A9D3-F1F5-45DD-8FE5-98C1C5980E22}" type="datetimeFigureOut">
              <a:rPr lang="en-US" smtClean="0"/>
              <a:pPr/>
              <a:t>12/8/2019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33116-B2D9-4104-8FCF-1081047D74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Santa Not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8437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 Santa </a:t>
            </a:r>
            <a:r>
              <a:rPr lang="en-US" b="1" dirty="0" err="1" smtClean="0">
                <a:solidFill>
                  <a:schemeClr val="bg1"/>
                </a:solidFill>
              </a:rPr>
              <a:t>Notte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320480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it-IT" b="1" dirty="0" smtClean="0">
                <a:solidFill>
                  <a:schemeClr val="bg1"/>
                </a:solidFill>
              </a:rPr>
              <a:t>Oh Santa Notte le stelle son splendenti,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in questa Notte è nato Gesù!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A lungo giacque il mondo nell'errore,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Finchè Egli apparve la luce a portar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Un cantico di gioia e di speranza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riempie il cuore e apre un nuovo giorno!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Gloria al Signor! In cielo e sulla terra!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Oh Notte Divina! Oh Notte del Signor!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Natal, Natal, nato è Gesù!</a:t>
            </a:r>
          </a:p>
          <a:p>
            <a:pPr algn="l"/>
            <a:endParaRPr lang="it-IT" b="1" dirty="0" smtClean="0">
              <a:solidFill>
                <a:schemeClr val="bg1"/>
              </a:solidFill>
            </a:endParaRPr>
          </a:p>
          <a:p>
            <a:pPr algn="l"/>
            <a:endParaRPr lang="it-IT" b="1" dirty="0" smtClean="0">
              <a:solidFill>
                <a:schemeClr val="bg1"/>
              </a:solidFill>
            </a:endParaRP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Oh Santa Notte la Notte del Natale,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un Bimbo è nato il mondo al salvar!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In una fredda e buia mangiatoia,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Iddio Signore per l'Uomo s'incarnò!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Un cantico di gioia e di speranza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riempie il cuore e apre un nuovo giorno!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Gloria al Signor! In cielo e sulla terra!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Oh Notte Divina! Oh Notte del Signor!.</a:t>
            </a:r>
          </a:p>
          <a:p>
            <a:pPr algn="l"/>
            <a:r>
              <a:rPr lang="it-IT" b="1" dirty="0" smtClean="0">
                <a:solidFill>
                  <a:schemeClr val="bg1"/>
                </a:solidFill>
              </a:rPr>
              <a:t>Natal, Natal, nato è Gesù!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148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Santa Notte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Santa Notte </dc:title>
  <dc:creator>mary</dc:creator>
  <cp:lastModifiedBy>mary</cp:lastModifiedBy>
  <cp:revision>5</cp:revision>
  <dcterms:created xsi:type="dcterms:W3CDTF">2019-12-05T13:35:10Z</dcterms:created>
  <dcterms:modified xsi:type="dcterms:W3CDTF">2019-12-08T22:11:35Z</dcterms:modified>
</cp:coreProperties>
</file>