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41CD1-DFF3-446B-80A0-B21CAB445BED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602BC-7A16-4465-B259-5C14A0731D9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Helga Na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Helga </a:t>
            </a:r>
            <a:r>
              <a:rPr lang="en-US" b="1" dirty="0" err="1" smtClean="0">
                <a:solidFill>
                  <a:schemeClr val="bg1"/>
                </a:solidFill>
              </a:rPr>
              <a:t>Natt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392488" cy="5472608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 helga natt O helga stund for världen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Då Gudarnännskan till jorden steg ned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For att forsona världens brott och synder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For oss han dödens smärta led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hoppets stråle går igenom världen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ljuset skimmrar över land och hav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Folk fall nu neder  och hälsa glatt din frihet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 Helga natt  Du frälsning åt oss gav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 Helga natt Du frälsning åt oss gav.</a:t>
            </a:r>
          </a:p>
          <a:p>
            <a:pPr algn="l"/>
            <a:endParaRPr lang="sv-SE" sz="18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Ty frälsarn krossat våra tunga bojor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Vår jord är fri  Himlenöppen nu är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Uti en slav Du ser en älskad broder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Och se din ovän ska bli dig så kär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Från Himlen bragte Frälsaren oss friden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För oss han nedsteg i sin stilla grav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Folk fall nu neder  och hälsa glatt din frihet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 Helga natt  Du frälsning åt oss gav</a:t>
            </a:r>
          </a:p>
          <a:p>
            <a:pPr algn="l"/>
            <a:r>
              <a:rPr lang="sv-SE" sz="1800" b="1" dirty="0" smtClean="0">
                <a:solidFill>
                  <a:schemeClr val="bg1"/>
                </a:solidFill>
              </a:rPr>
              <a:t>O Helga natt Du fräsning åt oss gav.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139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Helga Natt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Helga Natt</dc:title>
  <dc:creator>mary</dc:creator>
  <cp:lastModifiedBy>mary</cp:lastModifiedBy>
  <cp:revision>2</cp:revision>
  <dcterms:created xsi:type="dcterms:W3CDTF">2019-12-04T17:05:07Z</dcterms:created>
  <dcterms:modified xsi:type="dcterms:W3CDTF">2019-12-04T18:05:06Z</dcterms:modified>
</cp:coreProperties>
</file>