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8522E-A2B0-48A8-AED2-9BBACA793E9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C5099-80FD-4A06-9E4A-EC6CEECD04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abing Bana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88843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</a:t>
            </a:r>
            <a:r>
              <a:rPr lang="en-US" b="1" dirty="0" err="1" smtClean="0">
                <a:solidFill>
                  <a:schemeClr val="bg1"/>
                </a:solidFill>
              </a:rPr>
              <a:t>Gabing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Banaly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7304856" cy="561662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 </a:t>
            </a:r>
            <a:r>
              <a:rPr lang="en-US" b="1" dirty="0" err="1" smtClean="0">
                <a:solidFill>
                  <a:schemeClr val="bg1"/>
                </a:solidFill>
              </a:rPr>
              <a:t>gabing</a:t>
            </a:r>
            <a:r>
              <a:rPr lang="en-US" b="1" dirty="0" smtClean="0">
                <a:solidFill>
                  <a:schemeClr val="bg1"/>
                </a:solidFill>
              </a:rPr>
              <a:t> banal, </a:t>
            </a:r>
            <a:r>
              <a:rPr lang="en-US" b="1" dirty="0" err="1" smtClean="0">
                <a:solidFill>
                  <a:schemeClr val="bg1"/>
                </a:solidFill>
              </a:rPr>
              <a:t>bitui’y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nagliliwanag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Sinilang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ati’y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Nagligtas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Buong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daigdig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tigib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kasalanan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Siya’y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dumating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kalulwa’y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nagalak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Nagdiriwang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mundo’y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muling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umasa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Bagong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araw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Ngayo’y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narito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Siya’y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sambahin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Dinggin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awit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langit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Gabing</a:t>
            </a:r>
            <a:r>
              <a:rPr lang="en-US" b="1" dirty="0" smtClean="0">
                <a:solidFill>
                  <a:schemeClr val="bg1"/>
                </a:solidFill>
              </a:rPr>
              <a:t> banal  </a:t>
            </a:r>
            <a:r>
              <a:rPr lang="en-US" b="1" dirty="0" err="1" smtClean="0">
                <a:solidFill>
                  <a:schemeClr val="bg1"/>
                </a:solidFill>
              </a:rPr>
              <a:t>Panginoo’y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sumaatin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Pagmamahal</a:t>
            </a:r>
            <a:r>
              <a:rPr lang="en-US" b="1" dirty="0" smtClean="0">
                <a:solidFill>
                  <a:schemeClr val="bg1"/>
                </a:solidFill>
              </a:rPr>
              <a:t> at </a:t>
            </a:r>
            <a:r>
              <a:rPr lang="en-US" b="1" dirty="0" err="1" smtClean="0">
                <a:solidFill>
                  <a:schemeClr val="bg1"/>
                </a:solidFill>
              </a:rPr>
              <a:t>pagkaka-isa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Dulot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kapayapaan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Tanikala</a:t>
            </a:r>
            <a:r>
              <a:rPr lang="en-US" b="1" dirty="0" smtClean="0">
                <a:solidFill>
                  <a:schemeClr val="bg1"/>
                </a:solidFill>
              </a:rPr>
              <a:t>  At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pagkaalipin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Ngalan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Niya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Tunay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lalaya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Umaawit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puno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pagpupuri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Lahat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‘tin  </a:t>
            </a:r>
            <a:r>
              <a:rPr lang="en-US" b="1" dirty="0" err="1" smtClean="0">
                <a:solidFill>
                  <a:schemeClr val="bg1"/>
                </a:solidFill>
              </a:rPr>
              <a:t>Ngalan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niya’y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itaas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Panginoon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Purihin</a:t>
            </a:r>
            <a:r>
              <a:rPr lang="en-US" b="1" dirty="0" smtClean="0">
                <a:solidFill>
                  <a:schemeClr val="bg1"/>
                </a:solidFill>
              </a:rPr>
              <a:t> Ka, O </a:t>
            </a:r>
            <a:r>
              <a:rPr lang="en-US" b="1" dirty="0" err="1" smtClean="0">
                <a:solidFill>
                  <a:schemeClr val="bg1"/>
                </a:solidFill>
              </a:rPr>
              <a:t>Kristo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Sa’Yo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lahat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Dakila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Ka’t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itatanyag</a:t>
            </a:r>
            <a:r>
              <a:rPr lang="en-US" b="1" dirty="0" smtClean="0">
                <a:solidFill>
                  <a:schemeClr val="bg1"/>
                </a:solidFill>
              </a:rPr>
              <a:t>  O </a:t>
            </a:r>
            <a:r>
              <a:rPr lang="en-US" b="1" dirty="0" err="1" smtClean="0">
                <a:solidFill>
                  <a:schemeClr val="bg1"/>
                </a:solidFill>
              </a:rPr>
              <a:t>dakila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Ka’t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Aming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itatanyag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Gabing Banaly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Gabing Banaly </dc:title>
  <dc:creator>mary</dc:creator>
  <cp:lastModifiedBy>mary</cp:lastModifiedBy>
  <cp:revision>3</cp:revision>
  <dcterms:created xsi:type="dcterms:W3CDTF">2019-12-05T14:17:11Z</dcterms:created>
  <dcterms:modified xsi:type="dcterms:W3CDTF">2019-12-05T14:56:39Z</dcterms:modified>
</cp:coreProperties>
</file>