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0F320-5093-4D4B-8BD1-1AC7DC6F5094}" type="datetimeFigureOut">
              <a:rPr lang="en-US" smtClean="0"/>
              <a:pPr/>
              <a:t>12/14/2019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C7FE9-ED47-47E9-86FB-88F3C8F0D0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el Đầu 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8"/>
            <a:ext cx="331236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Noel </a:t>
            </a:r>
            <a:r>
              <a:rPr lang="en-US" b="1" dirty="0" err="1" smtClean="0">
                <a:solidFill>
                  <a:schemeClr val="bg1"/>
                </a:solidFill>
              </a:rPr>
              <a:t>Đầu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Tiên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1052736"/>
            <a:ext cx="4680520" cy="532859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</a:t>
            </a:r>
            <a:r>
              <a:rPr lang="vi-VN" sz="2000" b="1" dirty="0" smtClean="0">
                <a:solidFill>
                  <a:schemeClr val="bg1"/>
                </a:solidFill>
              </a:rPr>
              <a:t>Nô-ên đầu tiên thiên sứ rao truyền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Cho kẻ chăn nghèo đang thức quanh miền,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Quây quần cùng nhau canh giữ chiên nhà,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Đêm giá canh trường thân phủ sương già.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457200" indent="-457200"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Điệp Khúc:</a:t>
            </a:r>
            <a:br>
              <a:rPr lang="vi-VN" sz="2000" b="1" dirty="0" smtClean="0">
                <a:solidFill>
                  <a:srgbClr val="FF0000"/>
                </a:solidFill>
              </a:rPr>
            </a:br>
            <a:r>
              <a:rPr lang="vi-VN" sz="2000" b="1" dirty="0" smtClean="0">
                <a:solidFill>
                  <a:srgbClr val="FF0000"/>
                </a:solidFill>
              </a:rPr>
              <a:t>Nô-ên, Nô-ên, Nô-ên, Nô-ên,</a:t>
            </a:r>
            <a:br>
              <a:rPr lang="vi-VN" sz="2000" b="1" dirty="0" smtClean="0">
                <a:solidFill>
                  <a:srgbClr val="FF0000"/>
                </a:solidFill>
              </a:rPr>
            </a:br>
            <a:r>
              <a:rPr lang="vi-VN" sz="2000" b="1" dirty="0" smtClean="0">
                <a:solidFill>
                  <a:srgbClr val="FF0000"/>
                </a:solidFill>
              </a:rPr>
              <a:t>Chính đêm sanh Vua Y-sơ-ra-ên!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chemeClr val="bg1"/>
                </a:solidFill>
              </a:rPr>
              <a:t>2. Bỗng một ngôi sao họ thấy xa xa,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Đang chiếu bên trời đông ánh rạng lòa;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Tia hào quang kia soi khắp sơn hà,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Không cứ đêm ngày soi sáng muôn nhà.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vi-VN" sz="2000" b="1" dirty="0" smtClean="0">
              <a:solidFill>
                <a:schemeClr val="bg1"/>
              </a:solidFill>
            </a:endParaRPr>
          </a:p>
          <a:p>
            <a:pPr algn="l"/>
            <a:r>
              <a:rPr lang="vi-VN" sz="2000" b="1" dirty="0" smtClean="0">
                <a:solidFill>
                  <a:schemeClr val="bg1"/>
                </a:solidFill>
              </a:rPr>
              <a:t>3. Cũng nhờ hào quang do chính sao nầy,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Bác sĩ băng ngàn chung đến vui vầy,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Bước lần lần theo sao sáng trên trời,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Nôn nả đi tìm Vua mới ra đời.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vi-VN" sz="2000" b="1" dirty="0" smtClean="0">
              <a:solidFill>
                <a:schemeClr val="bg1"/>
              </a:solidFill>
            </a:endParaRPr>
          </a:p>
          <a:p>
            <a:pPr algn="l"/>
            <a:r>
              <a:rPr lang="vi-VN" sz="2000" b="1" dirty="0" smtClean="0">
                <a:solidFill>
                  <a:schemeClr val="bg1"/>
                </a:solidFill>
              </a:rPr>
              <a:t>4. Nay mừng nô-ên ta hát một bài,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Cung kính khen ngợi Chân Chúa thiên đài,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Muôn vật được nên do Chúa phán tuyên,</a:t>
            </a:r>
            <a:br>
              <a:rPr lang="vi-VN" sz="2000" b="1" dirty="0" smtClean="0">
                <a:solidFill>
                  <a:schemeClr val="bg1"/>
                </a:solidFill>
              </a:rPr>
            </a:br>
            <a:r>
              <a:rPr lang="vi-VN" sz="2000" b="1" dirty="0" smtClean="0">
                <a:solidFill>
                  <a:schemeClr val="bg1"/>
                </a:solidFill>
              </a:rPr>
              <a:t>Tuôn huyết tha tội ơn cứu linh huyền.</a:t>
            </a:r>
            <a:endParaRPr lang="vi-VN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Noel Đầu Tiên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Noel Đầu Tiên </dc:title>
  <dc:creator>mary</dc:creator>
  <cp:lastModifiedBy>mary</cp:lastModifiedBy>
  <cp:revision>8</cp:revision>
  <dcterms:created xsi:type="dcterms:W3CDTF">2018-12-08T22:22:50Z</dcterms:created>
  <dcterms:modified xsi:type="dcterms:W3CDTF">2019-12-14T13:57:56Z</dcterms:modified>
</cp:coreProperties>
</file>