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763C9-0CA0-412C-86CE-12CE319BB1C8}" type="datetimeFigureOut">
              <a:rPr lang="en-US" smtClean="0"/>
              <a:pPr/>
              <a:t>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6D15F-925B-4C6C-89DF-54ACB42028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763C9-0CA0-412C-86CE-12CE319BB1C8}" type="datetimeFigureOut">
              <a:rPr lang="en-US" smtClean="0"/>
              <a:pPr/>
              <a:t>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6D15F-925B-4C6C-89DF-54ACB42028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763C9-0CA0-412C-86CE-12CE319BB1C8}" type="datetimeFigureOut">
              <a:rPr lang="en-US" smtClean="0"/>
              <a:pPr/>
              <a:t>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6D15F-925B-4C6C-89DF-54ACB42028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763C9-0CA0-412C-86CE-12CE319BB1C8}" type="datetimeFigureOut">
              <a:rPr lang="en-US" smtClean="0"/>
              <a:pPr/>
              <a:t>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6D15F-925B-4C6C-89DF-54ACB42028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763C9-0CA0-412C-86CE-12CE319BB1C8}" type="datetimeFigureOut">
              <a:rPr lang="en-US" smtClean="0"/>
              <a:pPr/>
              <a:t>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6D15F-925B-4C6C-89DF-54ACB42028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763C9-0CA0-412C-86CE-12CE319BB1C8}" type="datetimeFigureOut">
              <a:rPr lang="en-US" smtClean="0"/>
              <a:pPr/>
              <a:t>2/7/2020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6D15F-925B-4C6C-89DF-54ACB42028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763C9-0CA0-412C-86CE-12CE319BB1C8}" type="datetimeFigureOut">
              <a:rPr lang="en-US" smtClean="0"/>
              <a:pPr/>
              <a:t>2/7/2020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6D15F-925B-4C6C-89DF-54ACB42028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763C9-0CA0-412C-86CE-12CE319BB1C8}" type="datetimeFigureOut">
              <a:rPr lang="en-US" smtClean="0"/>
              <a:pPr/>
              <a:t>2/7/2020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6D15F-925B-4C6C-89DF-54ACB42028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763C9-0CA0-412C-86CE-12CE319BB1C8}" type="datetimeFigureOut">
              <a:rPr lang="en-US" smtClean="0"/>
              <a:pPr/>
              <a:t>2/7/2020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6D15F-925B-4C6C-89DF-54ACB42028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763C9-0CA0-412C-86CE-12CE319BB1C8}" type="datetimeFigureOut">
              <a:rPr lang="en-US" smtClean="0"/>
              <a:pPr/>
              <a:t>2/7/2020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6D15F-925B-4C6C-89DF-54ACB42028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763C9-0CA0-412C-86CE-12CE319BB1C8}" type="datetimeFigureOut">
              <a:rPr lang="en-US" smtClean="0"/>
              <a:pPr/>
              <a:t>2/7/2020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6D15F-925B-4C6C-89DF-54ACB42028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F763C9-0CA0-412C-86CE-12CE319BB1C8}" type="datetimeFigureOut">
              <a:rPr lang="en-US" smtClean="0"/>
              <a:pPr/>
              <a:t>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D6D15F-925B-4C6C-89DF-54ACB420286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en peace, like a river, attendeth my way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ionapo Amani Kama Shwar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7624" y="1"/>
            <a:ext cx="6552728" cy="54868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Ni </a:t>
            </a:r>
            <a:r>
              <a:rPr lang="en-US" b="1" dirty="0" err="1" smtClean="0"/>
              <a:t>salama</a:t>
            </a:r>
            <a:r>
              <a:rPr lang="en-US" b="1" dirty="0" smtClean="0"/>
              <a:t> </a:t>
            </a:r>
            <a:r>
              <a:rPr lang="en-US" b="1" dirty="0" err="1" smtClean="0"/>
              <a:t>rohoni</a:t>
            </a:r>
            <a:r>
              <a:rPr lang="en-US" b="1" dirty="0" smtClean="0"/>
              <a:t> </a:t>
            </a:r>
            <a:r>
              <a:rPr lang="en-US" b="1" smtClean="0"/>
              <a:t>mwangu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836712"/>
            <a:ext cx="6048672" cy="4946104"/>
          </a:xfrm>
        </p:spPr>
        <p:txBody>
          <a:bodyPr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Nionapo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shwari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Au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nionapo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shida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umenijulisha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Ni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salama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rohoni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mwangu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Salama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Salama</a:t>
            </a:r>
            <a:r>
              <a:rPr lang="en-US" sz="1800" b="1" dirty="0" smtClean="0">
                <a:solidFill>
                  <a:srgbClr val="FF0000"/>
                </a:solidFill>
              </a:rPr>
              <a:t>,  </a:t>
            </a:r>
            <a:r>
              <a:rPr lang="en-US" sz="1800" b="1" dirty="0" err="1" smtClean="0">
                <a:solidFill>
                  <a:srgbClr val="FF0000"/>
                </a:solidFill>
              </a:rPr>
              <a:t>Rohoni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Rohoni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Ni </a:t>
            </a:r>
            <a:r>
              <a:rPr lang="en-US" sz="1800" b="1" dirty="0" err="1" smtClean="0">
                <a:solidFill>
                  <a:srgbClr val="FF0000"/>
                </a:solidFill>
              </a:rPr>
              <a:t>salama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rohoni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mwangu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Ingawa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Shetani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atanitesa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Nitajipa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ameona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unyonge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mwangu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Amekufa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roho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yangu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Dhambi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zangu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huwekwa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Msalabani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sichukui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laana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yake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Ni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salama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rohoni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mwangu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Bwana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himiza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kuja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Panda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itakapolia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Utakaposhuka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sitaogopa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Ni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salama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rohoni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mwangu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94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Ni salama rohoni mwangu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Ni salama rohoni mwangu</dc:title>
  <dc:creator>mary</dc:creator>
  <cp:lastModifiedBy>mary</cp:lastModifiedBy>
  <cp:revision>9</cp:revision>
  <dcterms:created xsi:type="dcterms:W3CDTF">2018-11-05T16:27:09Z</dcterms:created>
  <dcterms:modified xsi:type="dcterms:W3CDTF">2020-02-07T21:56:11Z</dcterms:modified>
</cp:coreProperties>
</file>