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F9A8F-BF85-48CB-B87B-63789F9D261C}" type="datetimeFigureOut">
              <a:rPr lang="en-US" smtClean="0"/>
              <a:t>12/13/2019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FDE6B-8CF9-46B7-A679-3D7D9AAE25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F9A8F-BF85-48CB-B87B-63789F9D261C}" type="datetimeFigureOut">
              <a:rPr lang="en-US" smtClean="0"/>
              <a:t>12/13/2019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FDE6B-8CF9-46B7-A679-3D7D9AAE25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F9A8F-BF85-48CB-B87B-63789F9D261C}" type="datetimeFigureOut">
              <a:rPr lang="en-US" smtClean="0"/>
              <a:t>12/13/2019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FDE6B-8CF9-46B7-A679-3D7D9AAE25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F9A8F-BF85-48CB-B87B-63789F9D261C}" type="datetimeFigureOut">
              <a:rPr lang="en-US" smtClean="0"/>
              <a:t>12/13/2019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FDE6B-8CF9-46B7-A679-3D7D9AAE25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F9A8F-BF85-48CB-B87B-63789F9D261C}" type="datetimeFigureOut">
              <a:rPr lang="en-US" smtClean="0"/>
              <a:t>12/13/2019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FDE6B-8CF9-46B7-A679-3D7D9AAE25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F9A8F-BF85-48CB-B87B-63789F9D261C}" type="datetimeFigureOut">
              <a:rPr lang="en-US" smtClean="0"/>
              <a:t>12/13/2019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FDE6B-8CF9-46B7-A679-3D7D9AAE25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F9A8F-BF85-48CB-B87B-63789F9D261C}" type="datetimeFigureOut">
              <a:rPr lang="en-US" smtClean="0"/>
              <a:t>12/13/2019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FDE6B-8CF9-46B7-A679-3D7D9AAE25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F9A8F-BF85-48CB-B87B-63789F9D261C}" type="datetimeFigureOut">
              <a:rPr lang="en-US" smtClean="0"/>
              <a:t>12/13/2019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FDE6B-8CF9-46B7-A679-3D7D9AAE25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F9A8F-BF85-48CB-B87B-63789F9D261C}" type="datetimeFigureOut">
              <a:rPr lang="en-US" smtClean="0"/>
              <a:t>12/13/2019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FDE6B-8CF9-46B7-A679-3D7D9AAE25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F9A8F-BF85-48CB-B87B-63789F9D261C}" type="datetimeFigureOut">
              <a:rPr lang="en-US" smtClean="0"/>
              <a:t>12/13/2019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FDE6B-8CF9-46B7-A679-3D7D9AAE25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F9A8F-BF85-48CB-B87B-63789F9D261C}" type="datetimeFigureOut">
              <a:rPr lang="en-US" smtClean="0"/>
              <a:t>12/13/2019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FDE6B-8CF9-46B7-A679-3D7D9AAE25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6F9A8F-BF85-48CB-B87B-63789F9D261C}" type="datetimeFigureOut">
              <a:rPr lang="en-US" smtClean="0"/>
              <a:t>12/13/2019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1FDE6B-8CF9-46B7-A679-3D7D9AAE252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저 들 밖에 한 밤중에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atal Perta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188640"/>
            <a:ext cx="3528392" cy="692696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Natal </a:t>
            </a:r>
            <a:r>
              <a:rPr lang="en-US" b="1" dirty="0" err="1" smtClean="0">
                <a:solidFill>
                  <a:schemeClr val="bg1"/>
                </a:solidFill>
              </a:rPr>
              <a:t>Pertama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endParaRPr lang="en-US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2123728" y="1124744"/>
            <a:ext cx="5616624" cy="21602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Natal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Pertama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bersama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Malaikat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Gembala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yang 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miskin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Di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padang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yang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G’lap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Berbaring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mereka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menjaga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dombanya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Malam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yang 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dingin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Sunyi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dan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senyap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Natal, Natal, Natal, Natal 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lahir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dunia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raja Israel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Natal, Natal, Natal, Natal 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lahir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dunia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raja Israel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49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Natal Pertama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Natal Pertama </dc:title>
  <dc:creator>mary</dc:creator>
  <cp:lastModifiedBy>mary</cp:lastModifiedBy>
  <cp:revision>2</cp:revision>
  <dcterms:created xsi:type="dcterms:W3CDTF">2019-12-13T18:39:37Z</dcterms:created>
  <dcterms:modified xsi:type="dcterms:W3CDTF">2019-12-13T18:42:31Z</dcterms:modified>
</cp:coreProperties>
</file>