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F775-C0BE-45BB-AD6F-E2475999A603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BC8F6-26D9-4C61-9958-867AB58769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aika kaleta noe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608512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Malaika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kaleta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noeli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692696"/>
            <a:ext cx="4968552" cy="61653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Malaika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kaleta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Noeli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kwanza,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Kwa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wachunga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kondoo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katika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makonde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Bethlehemu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wakawa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walinzi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zamu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Wakaona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usiku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ajabu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nuru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Mungu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binadamu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Noeli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Mungu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binadamu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Wakaona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mbinguni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mwangaza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nyota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Ing'aayo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masharikini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Wakaenda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upesi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walivyoambiwa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Bethlehemu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wamwone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Mwokozi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horini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Mashariki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watoka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wafalme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watatu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Mamajusi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waliotafuta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mfalme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Wafuata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nyota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waliyoiona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Wasipate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kumkosa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wanayemtafuta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wakristu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tumsujudie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Tumhimidi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Mwokozi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aliyeviumba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Vitu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vyote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mbinguni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duniani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sisi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ametufia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kutukomboa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Malaika kaleta noeli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Noel ya kwanza</dc:title>
  <dc:creator>mary</dc:creator>
  <cp:lastModifiedBy>mary</cp:lastModifiedBy>
  <cp:revision>9</cp:revision>
  <dcterms:created xsi:type="dcterms:W3CDTF">2018-12-08T22:18:21Z</dcterms:created>
  <dcterms:modified xsi:type="dcterms:W3CDTF">2020-01-11T18:20:33Z</dcterms:modified>
</cp:coreProperties>
</file>