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5FAFF-DFDF-46AE-8C2E-D1F55FAF4DF4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88D17-766B-4689-8E56-E4F4B64B8E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rd, I hear of show’rs of bless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dengar Berkatmu Tur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5832648" cy="47667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Kudengar</a:t>
            </a:r>
            <a:r>
              <a:rPr lang="en-US" b="1" dirty="0" smtClean="0"/>
              <a:t> </a:t>
            </a:r>
            <a:r>
              <a:rPr lang="en-US" b="1" dirty="0" err="1" smtClean="0"/>
              <a:t>Berkatmu</a:t>
            </a:r>
            <a:r>
              <a:rPr lang="en-US" b="1" dirty="0" smtClean="0"/>
              <a:t> </a:t>
            </a:r>
            <a:r>
              <a:rPr lang="en-US" b="1" dirty="0" err="1" smtClean="0"/>
              <a:t>Turun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5184576" cy="6192688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hujan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menghidupkan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gurun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Kaulewati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layak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Kaudekati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Mampirlah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Jurus"lamat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dambaan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Mampirlah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perkasa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t"rangi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b"ri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hambaMu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lama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menyedihkan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bersandar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s"lamatkan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s"lamatkan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kudus,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b"rilah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kehidupan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melimpahi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pun!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Kudengar Berkatmu Turun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Kudengar Berkatmu Turun </dc:title>
  <dc:creator>mary</dc:creator>
  <cp:lastModifiedBy>mary</cp:lastModifiedBy>
  <cp:revision>7</cp:revision>
  <dcterms:created xsi:type="dcterms:W3CDTF">2019-12-02T16:57:30Z</dcterms:created>
  <dcterms:modified xsi:type="dcterms:W3CDTF">2019-12-02T19:48:56Z</dcterms:modified>
</cp:coreProperties>
</file>