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DC15D-657C-48DD-BDB3-DF93DC0E5B0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8E2A5-17D0-4DA5-88BC-863CDAB869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'Ku Beroleh Berk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-171400"/>
            <a:ext cx="4248472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'Ku </a:t>
            </a:r>
            <a:r>
              <a:rPr lang="en-US" b="1" dirty="0" err="1" smtClean="0"/>
              <a:t>Beroleh</a:t>
            </a:r>
            <a:r>
              <a:rPr lang="en-US" b="1" dirty="0" smtClean="0"/>
              <a:t> </a:t>
            </a:r>
            <a:r>
              <a:rPr lang="en-US" b="1" dirty="0" err="1" smtClean="0"/>
              <a:t>Berkat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896544" cy="5400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beroleh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kunjung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sejaht’ra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i="1" dirty="0" err="1" smtClean="0">
                <a:solidFill>
                  <a:srgbClr val="FF0000"/>
                </a:solidFill>
              </a:rPr>
              <a:t>Refrein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selalu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tinggal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serta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dalamku</a:t>
            </a:r>
            <a:r>
              <a:rPr lang="en-US" b="1" dirty="0" smtClean="0">
                <a:solidFill>
                  <a:srgbClr val="FF0000"/>
                </a:solidFill>
              </a:rPr>
              <a:t>, ‘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dalamNya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</a:rPr>
              <a:t>Aku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senantiasa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menyertaimu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Itulah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janjiNya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kepadaku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Kesusahan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g’lap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berganti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terbesar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bejana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dibawaNya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'Ku Beroleh Berkat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'Ku Beroleh Berkat</dc:title>
  <dc:creator>mary</dc:creator>
  <cp:lastModifiedBy>mary</cp:lastModifiedBy>
  <cp:revision>10</cp:revision>
  <dcterms:created xsi:type="dcterms:W3CDTF">2019-12-30T13:00:20Z</dcterms:created>
  <dcterms:modified xsi:type="dcterms:W3CDTF">2019-12-30T14:46:38Z</dcterms:modified>
</cp:coreProperties>
</file>