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58150-A475-4CF1-8BCF-A658D1018F7F}" type="datetimeFigureOut">
              <a:rPr lang="en-US" smtClean="0"/>
              <a:pPr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2AE1-AB87-4BCF-B630-2BFACBEAF3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ndati Hidupku Tent’r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760640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Kendati</a:t>
            </a:r>
            <a:r>
              <a:rPr lang="en-US" b="1" dirty="0" smtClean="0"/>
              <a:t> </a:t>
            </a:r>
            <a:r>
              <a:rPr lang="en-US" b="1" dirty="0" err="1" smtClean="0"/>
              <a:t>Hidupku</a:t>
            </a:r>
            <a:r>
              <a:rPr lang="en-US" b="1" dirty="0" smtClean="0"/>
              <a:t> </a:t>
            </a:r>
            <a:r>
              <a:rPr lang="en-US" b="1" dirty="0" err="1" smtClean="0"/>
              <a:t>Tent’ram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1124744"/>
            <a:ext cx="4032448" cy="511256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tent’ram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mengajarku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bersaksi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Refrein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S’lamatlah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err="1" smtClean="0">
                <a:solidFill>
                  <a:srgbClr val="FF0000"/>
                </a:solidFill>
              </a:rPr>
              <a:t>s’lamatlah</a:t>
            </a:r>
            <a:r>
              <a:rPr lang="en-US" sz="1800" b="1" dirty="0" smtClean="0">
                <a:solidFill>
                  <a:srgbClr val="FF0000"/>
                </a:solidFill>
              </a:rPr>
              <a:t>) </a:t>
            </a:r>
            <a:r>
              <a:rPr lang="en-US" sz="1800" b="1" dirty="0" err="1" smtClean="0">
                <a:solidFill>
                  <a:srgbClr val="FF0000"/>
                </a:solidFill>
              </a:rPr>
              <a:t>jiwaku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err="1" smtClean="0">
                <a:solidFill>
                  <a:srgbClr val="FF0000"/>
                </a:solidFill>
              </a:rPr>
              <a:t>jiwaku</a:t>
            </a:r>
            <a:r>
              <a:rPr lang="en-US" sz="1800" b="1" dirty="0" smtClean="0">
                <a:solidFill>
                  <a:srgbClr val="FF0000"/>
                </a:solidFill>
              </a:rPr>
              <a:t>),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S’lamatlah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s’lamatlah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jiwaku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Kendatipun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singkapkan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berbunyi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Kendati Hidupku Tent’ram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Kendati Hidupku Tent’ram </dc:title>
  <dc:creator>mary</dc:creator>
  <cp:lastModifiedBy>mary</cp:lastModifiedBy>
  <cp:revision>6</cp:revision>
  <dcterms:created xsi:type="dcterms:W3CDTF">2019-12-17T14:02:00Z</dcterms:created>
  <dcterms:modified xsi:type="dcterms:W3CDTF">2019-12-17T21:50:40Z</dcterms:modified>
</cp:coreProperties>
</file>