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CE45A-5330-456C-89D6-561C1FC29E2A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9E7BA-7B40-4A77-93C2-7A1D38EFB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CE45A-5330-456C-89D6-561C1FC29E2A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9E7BA-7B40-4A77-93C2-7A1D38EFB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CE45A-5330-456C-89D6-561C1FC29E2A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9E7BA-7B40-4A77-93C2-7A1D38EFB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CE45A-5330-456C-89D6-561C1FC29E2A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9E7BA-7B40-4A77-93C2-7A1D38EFB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CE45A-5330-456C-89D6-561C1FC29E2A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9E7BA-7B40-4A77-93C2-7A1D38EFB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CE45A-5330-456C-89D6-561C1FC29E2A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9E7BA-7B40-4A77-93C2-7A1D38EFB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CE45A-5330-456C-89D6-561C1FC29E2A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9E7BA-7B40-4A77-93C2-7A1D38EFB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CE45A-5330-456C-89D6-561C1FC29E2A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9E7BA-7B40-4A77-93C2-7A1D38EFB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CE45A-5330-456C-89D6-561C1FC29E2A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9E7BA-7B40-4A77-93C2-7A1D38EFB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CE45A-5330-456C-89D6-561C1FC29E2A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9E7BA-7B40-4A77-93C2-7A1D38EFB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CE45A-5330-456C-89D6-561C1FC29E2A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9E7BA-7B40-4A77-93C2-7A1D38EFB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CE45A-5330-456C-89D6-561C1FC29E2A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9E7BA-7B40-4A77-93C2-7A1D38EFB8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크신 하나님의 사랑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sih Allah amat bes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"/>
            <a:ext cx="5184576" cy="476671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amat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6048672" cy="576064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dilukiskan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bintang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mencapai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Mengaruniakan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memberi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kemenangan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Mendamaikan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mengampuni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orang-orang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Reff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: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KasihNya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tak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terduga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betapa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kayanya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Tetap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dinyanyikan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malak</a:t>
            </a:r>
            <a:r>
              <a:rPr lang="en-US" sz="2000" b="1" dirty="0" smtClean="0">
                <a:solidFill>
                  <a:srgbClr val="FF0000"/>
                </a:solidFill>
              </a:rPr>
              <a:t> Dan </a:t>
            </a:r>
            <a:r>
              <a:rPr lang="en-US" sz="2000" b="1" dirty="0" err="1" smtClean="0">
                <a:solidFill>
                  <a:srgbClr val="FF0000"/>
                </a:solidFill>
              </a:rPr>
              <a:t>saleh</a:t>
            </a:r>
            <a:r>
              <a:rPr lang="en-US" sz="2000" b="1" dirty="0" smtClean="0">
                <a:solidFill>
                  <a:srgbClr val="FF0000"/>
                </a:solidFill>
              </a:rPr>
              <a:t>-</a:t>
            </a:r>
            <a:r>
              <a:rPr lang="en-US" sz="2000" b="1" dirty="0" err="1" smtClean="0">
                <a:solidFill>
                  <a:srgbClr val="FF0000"/>
                </a:solidFill>
              </a:rPr>
              <a:t>salehNya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dawat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dijadikan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sebagai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penulis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mungkin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menuliskan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timur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memuatNya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bercacat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dikasihani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diampuni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disembuhkan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terbatas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menikmati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berakhir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lenyap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selama-lamanya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34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Kasih Allah amat besar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Kasih Allah</dc:title>
  <dc:creator>mary</dc:creator>
  <cp:lastModifiedBy>mary</cp:lastModifiedBy>
  <cp:revision>9</cp:revision>
  <dcterms:created xsi:type="dcterms:W3CDTF">2019-12-20T14:11:38Z</dcterms:created>
  <dcterms:modified xsi:type="dcterms:W3CDTF">2019-12-20T16:53:08Z</dcterms:modified>
</cp:coreProperties>
</file>