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DEF35-A958-4B93-B4FB-2D488D3CFC80}" type="datetimeFigureOut">
              <a:rPr lang="en-US" smtClean="0"/>
              <a:pPr/>
              <a:t>12/14/2019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FCECF-DC36-4F02-8CA2-64F824169D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DEF35-A958-4B93-B4FB-2D488D3CFC80}" type="datetimeFigureOut">
              <a:rPr lang="en-US" smtClean="0"/>
              <a:pPr/>
              <a:t>12/14/2019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FCECF-DC36-4F02-8CA2-64F824169D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DEF35-A958-4B93-B4FB-2D488D3CFC80}" type="datetimeFigureOut">
              <a:rPr lang="en-US" smtClean="0"/>
              <a:pPr/>
              <a:t>12/14/2019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FCECF-DC36-4F02-8CA2-64F824169D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DEF35-A958-4B93-B4FB-2D488D3CFC80}" type="datetimeFigureOut">
              <a:rPr lang="en-US" smtClean="0"/>
              <a:pPr/>
              <a:t>12/14/2019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FCECF-DC36-4F02-8CA2-64F824169D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DEF35-A958-4B93-B4FB-2D488D3CFC80}" type="datetimeFigureOut">
              <a:rPr lang="en-US" smtClean="0"/>
              <a:pPr/>
              <a:t>12/14/2019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FCECF-DC36-4F02-8CA2-64F824169D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DEF35-A958-4B93-B4FB-2D488D3CFC80}" type="datetimeFigureOut">
              <a:rPr lang="en-US" smtClean="0"/>
              <a:pPr/>
              <a:t>12/14/2019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FCECF-DC36-4F02-8CA2-64F824169D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DEF35-A958-4B93-B4FB-2D488D3CFC80}" type="datetimeFigureOut">
              <a:rPr lang="en-US" smtClean="0"/>
              <a:pPr/>
              <a:t>12/14/2019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FCECF-DC36-4F02-8CA2-64F824169D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DEF35-A958-4B93-B4FB-2D488D3CFC80}" type="datetimeFigureOut">
              <a:rPr lang="en-US" smtClean="0"/>
              <a:pPr/>
              <a:t>12/14/2019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FCECF-DC36-4F02-8CA2-64F824169D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DEF35-A958-4B93-B4FB-2D488D3CFC80}" type="datetimeFigureOut">
              <a:rPr lang="en-US" smtClean="0"/>
              <a:pPr/>
              <a:t>12/14/2019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FCECF-DC36-4F02-8CA2-64F824169D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DEF35-A958-4B93-B4FB-2D488D3CFC80}" type="datetimeFigureOut">
              <a:rPr lang="en-US" smtClean="0"/>
              <a:pPr/>
              <a:t>12/14/2019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FCECF-DC36-4F02-8CA2-64F824169D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DEF35-A958-4B93-B4FB-2D488D3CFC80}" type="datetimeFigureOut">
              <a:rPr lang="en-US" smtClean="0"/>
              <a:pPr/>
              <a:t>12/14/2019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FCECF-DC36-4F02-8CA2-64F824169D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DEF35-A958-4B93-B4FB-2D488D3CFC80}" type="datetimeFigureOut">
              <a:rPr lang="en-US" smtClean="0"/>
              <a:pPr/>
              <a:t>12/14/2019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FCECF-DC36-4F02-8CA2-64F824169D4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저 들 밖에 한 밤중에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lay andro noely voalohan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1"/>
            <a:ext cx="6120680" cy="476672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Ilay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andro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noely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voalohany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1800" y="764704"/>
            <a:ext cx="3168352" cy="4658072"/>
          </a:xfrm>
        </p:spPr>
        <p:txBody>
          <a:bodyPr>
            <a:noAutofit/>
          </a:bodyPr>
          <a:lstStyle/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‘Lay </a:t>
            </a:r>
            <a:r>
              <a:rPr lang="en-US" sz="1400" b="1" dirty="0" err="1" smtClean="0">
                <a:solidFill>
                  <a:schemeClr val="bg1"/>
                </a:solidFill>
              </a:rPr>
              <a:t>andro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Noely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voalohany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teo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Voalazan’anjely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tao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Betlehema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Miseho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tokoa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tamin’olona</a:t>
            </a:r>
            <a:r>
              <a:rPr lang="en-US" sz="1400" b="1" dirty="0" smtClean="0">
                <a:solidFill>
                  <a:schemeClr val="bg1"/>
                </a:solidFill>
              </a:rPr>
              <a:t> toe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‘</a:t>
            </a:r>
            <a:r>
              <a:rPr lang="en-US" sz="1400" b="1" dirty="0" err="1" smtClean="0">
                <a:solidFill>
                  <a:schemeClr val="bg1"/>
                </a:solidFill>
              </a:rPr>
              <a:t>Zay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niandry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alina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Chorus :                                                           </a:t>
            </a:r>
            <a:r>
              <a:rPr lang="en-US" sz="1400" b="1" dirty="0" err="1" smtClean="0">
                <a:solidFill>
                  <a:srgbClr val="FF0000"/>
                </a:solidFill>
              </a:rPr>
              <a:t>Noely</a:t>
            </a:r>
            <a:r>
              <a:rPr lang="en-US" sz="1400" b="1" dirty="0" smtClean="0">
                <a:solidFill>
                  <a:srgbClr val="FF0000"/>
                </a:solidFill>
              </a:rPr>
              <a:t>! </a:t>
            </a:r>
            <a:r>
              <a:rPr lang="en-US" sz="1400" b="1" dirty="0" err="1" smtClean="0">
                <a:solidFill>
                  <a:srgbClr val="FF0000"/>
                </a:solidFill>
              </a:rPr>
              <a:t>Noely</a:t>
            </a:r>
            <a:r>
              <a:rPr lang="en-US" sz="1400" b="1" dirty="0" smtClean="0">
                <a:solidFill>
                  <a:srgbClr val="FF0000"/>
                </a:solidFill>
              </a:rPr>
              <a:t>! </a:t>
            </a:r>
            <a:r>
              <a:rPr lang="en-US" sz="1400" b="1" dirty="0" err="1" smtClean="0">
                <a:solidFill>
                  <a:srgbClr val="FF0000"/>
                </a:solidFill>
              </a:rPr>
              <a:t>Noely</a:t>
            </a:r>
            <a:r>
              <a:rPr lang="en-US" sz="1400" b="1" dirty="0" smtClean="0">
                <a:solidFill>
                  <a:srgbClr val="FF0000"/>
                </a:solidFill>
              </a:rPr>
              <a:t>! </a:t>
            </a:r>
            <a:r>
              <a:rPr lang="en-US" sz="1400" b="1" dirty="0" err="1" smtClean="0">
                <a:solidFill>
                  <a:srgbClr val="FF0000"/>
                </a:solidFill>
              </a:rPr>
              <a:t>Noely</a:t>
            </a:r>
            <a:r>
              <a:rPr lang="en-US" sz="1400" b="1" dirty="0" smtClean="0">
                <a:solidFill>
                  <a:srgbClr val="FF0000"/>
                </a:solidFill>
              </a:rPr>
              <a:t>!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Terak’izao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Imanoela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Dia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hitan’ireo</a:t>
            </a:r>
            <a:r>
              <a:rPr lang="en-US" sz="1400" b="1" dirty="0" smtClean="0">
                <a:solidFill>
                  <a:schemeClr val="bg1"/>
                </a:solidFill>
              </a:rPr>
              <a:t> ‘lay </a:t>
            </a:r>
            <a:r>
              <a:rPr lang="en-US" sz="1400" b="1" dirty="0" err="1" smtClean="0">
                <a:solidFill>
                  <a:schemeClr val="bg1"/>
                </a:solidFill>
              </a:rPr>
              <a:t>kintana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soa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Tery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antsinanana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namiratra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Naharitra</a:t>
            </a:r>
            <a:r>
              <a:rPr lang="en-US" sz="1400" b="1" dirty="0" smtClean="0">
                <a:solidFill>
                  <a:schemeClr val="bg1"/>
                </a:solidFill>
              </a:rPr>
              <a:t>, </a:t>
            </a:r>
            <a:r>
              <a:rPr lang="en-US" sz="1400" b="1" dirty="0" err="1" smtClean="0">
                <a:solidFill>
                  <a:schemeClr val="bg1"/>
                </a:solidFill>
              </a:rPr>
              <a:t>narevaka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teo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 Io </a:t>
            </a:r>
            <a:r>
              <a:rPr lang="en-US" sz="1400" b="1" dirty="0" err="1" smtClean="0">
                <a:solidFill>
                  <a:schemeClr val="bg1"/>
                </a:solidFill>
              </a:rPr>
              <a:t>kintana</a:t>
            </a:r>
            <a:r>
              <a:rPr lang="en-US" sz="1400" b="1" dirty="0" smtClean="0">
                <a:solidFill>
                  <a:schemeClr val="bg1"/>
                </a:solidFill>
              </a:rPr>
              <a:t> be </a:t>
            </a:r>
            <a:r>
              <a:rPr lang="en-US" sz="1400" b="1" dirty="0" err="1" smtClean="0">
                <a:solidFill>
                  <a:schemeClr val="bg1"/>
                </a:solidFill>
              </a:rPr>
              <a:t>voninahitra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io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Koa </a:t>
            </a:r>
            <a:r>
              <a:rPr lang="en-US" sz="1400" b="1" dirty="0" err="1" smtClean="0">
                <a:solidFill>
                  <a:schemeClr val="bg1"/>
                </a:solidFill>
              </a:rPr>
              <a:t>tamin’izay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nisy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olona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koa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Voatao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nahanaraka</a:t>
            </a:r>
            <a:r>
              <a:rPr lang="en-US" sz="1400" b="1" dirty="0" smtClean="0">
                <a:solidFill>
                  <a:schemeClr val="bg1"/>
                </a:solidFill>
              </a:rPr>
              <a:t> ‘lay </a:t>
            </a:r>
            <a:r>
              <a:rPr lang="en-US" sz="1400" b="1" dirty="0" err="1" smtClean="0">
                <a:solidFill>
                  <a:schemeClr val="bg1"/>
                </a:solidFill>
              </a:rPr>
              <a:t>kintana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Nitady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izay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Mpanjaka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ireo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Sy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hitsaoka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ny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Zaza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vao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teraka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Hoderaintsika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ry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havako</a:t>
            </a:r>
            <a:r>
              <a:rPr lang="en-US" sz="1400" b="1" dirty="0" smtClean="0">
                <a:solidFill>
                  <a:schemeClr val="bg1"/>
                </a:solidFill>
              </a:rPr>
              <a:t> ô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Ilay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Tompon’izao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tontonlo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izao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Fa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Izy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tonga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hanavotra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Sy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hamonjy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ny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olona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meloka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100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Ilay andro noely voalohany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Ilay andro noely voalohany </dc:title>
  <dc:creator>mary</dc:creator>
  <cp:lastModifiedBy>mary</cp:lastModifiedBy>
  <cp:revision>8</cp:revision>
  <dcterms:created xsi:type="dcterms:W3CDTF">2019-12-13T22:10:50Z</dcterms:created>
  <dcterms:modified xsi:type="dcterms:W3CDTF">2019-12-14T14:15:25Z</dcterms:modified>
</cp:coreProperties>
</file>