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53"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C501FF-2CD5-4801-8B8E-CE622DF82294}" type="datetimeFigureOut">
              <a:rPr lang="en-US" smtClean="0"/>
              <a:pPr/>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ABA7-1294-4D49-AD08-25388A24B9E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501FF-2CD5-4801-8B8E-CE622DF82294}" type="datetimeFigureOut">
              <a:rPr lang="en-US" smtClean="0"/>
              <a:pPr/>
              <a:t>12/10/2019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4DABA7-1294-4D49-AD08-25388A24B9E5}" type="slidenum">
              <a:rPr lang="en-US" smtClean="0"/>
              <a:pPr/>
              <a:t>‹#›</a:t>
            </a:fld>
            <a:endParaRPr lang="en-US"/>
          </a:p>
        </p:txBody>
      </p:sp>
      <p:pic>
        <p:nvPicPr>
          <p:cNvPr id="7" name="Picture 6" descr="Heralds of Light.jpg"/>
          <p:cNvPicPr>
            <a:picLocks noChangeAspect="1"/>
          </p:cNvPicPr>
          <p:nvPr userDrawn="1"/>
        </p:nvPicPr>
        <p:blipFill>
          <a:blip r:embed="rId14" cstate="print">
            <a:lum bright="5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Heralds of the light, be swif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260648"/>
            <a:ext cx="6336704" cy="404664"/>
          </a:xfrm>
        </p:spPr>
        <p:txBody>
          <a:bodyPr>
            <a:normAutofit fontScale="90000"/>
          </a:bodyPr>
          <a:lstStyle/>
          <a:p>
            <a:r>
              <a:rPr lang="en-US" b="1" dirty="0" smtClean="0">
                <a:solidFill>
                  <a:schemeClr val="tx1">
                    <a:lumMod val="95000"/>
                    <a:lumOff val="5000"/>
                  </a:schemeClr>
                </a:solidFill>
              </a:rPr>
              <a:t>Heralds </a:t>
            </a:r>
            <a:r>
              <a:rPr lang="en-US" b="1" dirty="0" smtClean="0">
                <a:solidFill>
                  <a:schemeClr val="tx1">
                    <a:lumMod val="95000"/>
                    <a:lumOff val="5000"/>
                  </a:schemeClr>
                </a:solidFill>
              </a:rPr>
              <a:t>of the light, be swift</a:t>
            </a:r>
            <a:endParaRPr lang="en-US" dirty="0"/>
          </a:p>
        </p:txBody>
      </p:sp>
      <p:sp>
        <p:nvSpPr>
          <p:cNvPr id="3" name="Subtitle 2"/>
          <p:cNvSpPr>
            <a:spLocks noGrp="1"/>
          </p:cNvSpPr>
          <p:nvPr>
            <p:ph type="subTitle" idx="1"/>
          </p:nvPr>
        </p:nvSpPr>
        <p:spPr>
          <a:xfrm>
            <a:off x="251520" y="1052736"/>
            <a:ext cx="8100392" cy="4608512"/>
          </a:xfrm>
        </p:spPr>
        <p:txBody>
          <a:bodyPr>
            <a:noAutofit/>
          </a:bodyPr>
          <a:lstStyle/>
          <a:p>
            <a:pPr algn="l"/>
            <a:r>
              <a:rPr lang="en-US" sz="1800" b="1" dirty="0" smtClean="0">
                <a:solidFill>
                  <a:schemeClr val="tx1">
                    <a:lumMod val="95000"/>
                    <a:lumOff val="5000"/>
                  </a:schemeClr>
                </a:solidFill>
              </a:rPr>
              <a:t>1.Heralds of the light, be swift, haste your going; Shatter the fetters of night. Peoples still without the truth wait unknowing. Beam forth the Gospel of Light.</a:t>
            </a:r>
          </a:p>
          <a:p>
            <a:pPr algn="l"/>
            <a:endParaRPr lang="en-US" sz="1800" b="1" dirty="0" smtClean="0">
              <a:solidFill>
                <a:schemeClr val="tx1">
                  <a:lumMod val="95000"/>
                  <a:lumOff val="5000"/>
                </a:schemeClr>
              </a:solidFill>
            </a:endParaRPr>
          </a:p>
          <a:p>
            <a:pPr algn="l"/>
            <a:r>
              <a:rPr lang="en-US" sz="1800" b="1" dirty="0" smtClean="0">
                <a:solidFill>
                  <a:srgbClr val="FF0000"/>
                </a:solidFill>
              </a:rPr>
              <a:t>Refrain                                                                                                                                   Heralds of Light, speed away! Let shine the bright Gospel ray.                                    End the night of sin, Let the brightness in! Heralds of light, speed the day.</a:t>
            </a:r>
          </a:p>
          <a:p>
            <a:pPr algn="l"/>
            <a:endParaRPr lang="en-US" sz="1800" b="1" dirty="0" smtClean="0">
              <a:solidFill>
                <a:schemeClr val="tx1">
                  <a:lumMod val="95000"/>
                  <a:lumOff val="5000"/>
                </a:schemeClr>
              </a:solidFill>
            </a:endParaRPr>
          </a:p>
          <a:p>
            <a:pPr algn="l"/>
            <a:r>
              <a:rPr lang="en-US" sz="1800" b="1" dirty="0" smtClean="0">
                <a:solidFill>
                  <a:schemeClr val="tx1">
                    <a:lumMod val="95000"/>
                    <a:lumOff val="5000"/>
                  </a:schemeClr>
                </a:solidFill>
              </a:rPr>
              <a:t>2.Do the work of God, with power of His giving; He your Companion will prove.          Tell the love of God for all people living. Beam forth the Gospel of Love.</a:t>
            </a:r>
          </a:p>
          <a:p>
            <a:pPr algn="l"/>
            <a:endParaRPr lang="en-US" sz="1800" b="1" dirty="0" smtClean="0">
              <a:solidFill>
                <a:schemeClr val="tx1">
                  <a:lumMod val="95000"/>
                  <a:lumOff val="5000"/>
                </a:schemeClr>
              </a:solidFill>
            </a:endParaRPr>
          </a:p>
          <a:p>
            <a:pPr algn="l"/>
            <a:r>
              <a:rPr lang="en-US" sz="1800" b="1" dirty="0" smtClean="0">
                <a:solidFill>
                  <a:schemeClr val="tx1">
                    <a:lumMod val="95000"/>
                    <a:lumOff val="5000"/>
                  </a:schemeClr>
                </a:solidFill>
              </a:rPr>
              <a:t>3.Bear the truth of God, the fire of His altar; Faint not in age or in youth.             Crossing seas and mountains, rest not, nor falter. Beam forth the Gospel of Truth.</a:t>
            </a:r>
          </a:p>
          <a:p>
            <a:pPr algn="l"/>
            <a:endParaRPr lang="en-US" sz="1800" b="1" dirty="0" smtClean="0">
              <a:solidFill>
                <a:schemeClr val="tx1">
                  <a:lumMod val="95000"/>
                  <a:lumOff val="5000"/>
                </a:schemeClr>
              </a:solidFill>
            </a:endParaRPr>
          </a:p>
          <a:p>
            <a:pPr algn="l"/>
            <a:r>
              <a:rPr lang="en-US" sz="1800" b="1" dirty="0" smtClean="0">
                <a:solidFill>
                  <a:schemeClr val="tx1">
                    <a:lumMod val="95000"/>
                    <a:lumOff val="5000"/>
                  </a:schemeClr>
                </a:solidFill>
              </a:rPr>
              <a:t>4.North and South and East and West, go, obeying, God your support in the strife. For the dead and blind in sin, go forth praying. Beam forth the Gospel of Life.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185</Words>
  <Application>Microsoft Office PowerPoint</Application>
  <PresentationFormat>On-screen Show (4:3)</PresentationFormat>
  <Paragraphs>10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Heralds of the light, be swift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Heralds of Light, Speed Away</dc:title>
  <dc:creator>mary</dc:creator>
  <cp:lastModifiedBy>mary</cp:lastModifiedBy>
  <cp:revision>7</cp:revision>
  <dcterms:created xsi:type="dcterms:W3CDTF">2019-12-10T14:59:25Z</dcterms:created>
  <dcterms:modified xsi:type="dcterms:W3CDTF">2019-12-10T21:55:28Z</dcterms:modified>
</cp:coreProperties>
</file>