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1805"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2041D4-D0C7-4B69-B6D2-2F238D0292F8}"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D535-F02A-4AF0-AC95-06FBD32ADF3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2041D4-D0C7-4B69-B6D2-2F238D0292F8}"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D535-F02A-4AF0-AC95-06FBD32ADF3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2041D4-D0C7-4B69-B6D2-2F238D0292F8}"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D535-F02A-4AF0-AC95-06FBD32ADF3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2041D4-D0C7-4B69-B6D2-2F238D0292F8}"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D535-F02A-4AF0-AC95-06FBD32ADF3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2041D4-D0C7-4B69-B6D2-2F238D0292F8}"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D535-F02A-4AF0-AC95-06FBD32ADF3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2041D4-D0C7-4B69-B6D2-2F238D0292F8}"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D535-F02A-4AF0-AC95-06FBD32ADF3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2041D4-D0C7-4B69-B6D2-2F238D0292F8}" type="datetimeFigureOut">
              <a:rPr lang="en-US" smtClean="0"/>
              <a:t>12/19/2019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E0D535-F02A-4AF0-AC95-06FBD32ADF3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2041D4-D0C7-4B69-B6D2-2F238D0292F8}" type="datetimeFigureOut">
              <a:rPr lang="en-US" smtClean="0"/>
              <a:t>12/19/2019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E0D535-F02A-4AF0-AC95-06FBD32ADF3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041D4-D0C7-4B69-B6D2-2F238D0292F8}" type="datetimeFigureOut">
              <a:rPr lang="en-US" smtClean="0"/>
              <a:t>12/19/2019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E0D535-F02A-4AF0-AC95-06FBD32ADF3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2041D4-D0C7-4B69-B6D2-2F238D0292F8}"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D535-F02A-4AF0-AC95-06FBD32ADF3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2041D4-D0C7-4B69-B6D2-2F238D0292F8}"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D535-F02A-4AF0-AC95-06FBD32ADF3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041D4-D0C7-4B69-B6D2-2F238D0292F8}" type="datetimeFigureOut">
              <a:rPr lang="en-US" smtClean="0"/>
              <a:t>12/19/2019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0D535-F02A-4AF0-AC95-06FBD32ADF3D}" type="slidenum">
              <a:rPr lang="en-US" smtClean="0"/>
              <a:t>‹#›</a:t>
            </a:fld>
            <a:endParaRPr lang="en-US"/>
          </a:p>
        </p:txBody>
      </p:sp>
      <p:pic>
        <p:nvPicPr>
          <p:cNvPr id="7" name="Picture 6" descr="오 거룩한 밤.jpg"/>
          <p:cNvPicPr>
            <a:picLocks noChangeAspect="1"/>
          </p:cNvPicPr>
          <p:nvPr userDrawn="1"/>
        </p:nvPicPr>
        <p:blipFill>
          <a:blip r:embed="rId14" cstate="print"/>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Hellige nat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5856" y="188640"/>
            <a:ext cx="2736304" cy="360039"/>
          </a:xfrm>
        </p:spPr>
        <p:txBody>
          <a:bodyPr>
            <a:normAutofit fontScale="90000"/>
          </a:bodyPr>
          <a:lstStyle/>
          <a:p>
            <a:r>
              <a:rPr lang="en-US" b="1" dirty="0" err="1" smtClean="0">
                <a:solidFill>
                  <a:schemeClr val="bg1"/>
                </a:solidFill>
              </a:rPr>
              <a:t>Hellige</a:t>
            </a:r>
            <a:r>
              <a:rPr lang="en-US" b="1" dirty="0" smtClean="0"/>
              <a:t>  </a:t>
            </a:r>
            <a:r>
              <a:rPr lang="en-US" b="1" dirty="0" err="1" smtClean="0">
                <a:solidFill>
                  <a:schemeClr val="bg1"/>
                </a:solidFill>
              </a:rPr>
              <a:t>natt</a:t>
            </a:r>
            <a:endParaRPr lang="en-US" dirty="0">
              <a:solidFill>
                <a:schemeClr val="bg1"/>
              </a:solidFill>
            </a:endParaRPr>
          </a:p>
        </p:txBody>
      </p:sp>
      <p:sp>
        <p:nvSpPr>
          <p:cNvPr id="3" name="Subtitle 2"/>
          <p:cNvSpPr>
            <a:spLocks noGrp="1"/>
          </p:cNvSpPr>
          <p:nvPr>
            <p:ph type="subTitle" idx="1"/>
          </p:nvPr>
        </p:nvSpPr>
        <p:spPr>
          <a:xfrm>
            <a:off x="395536" y="620688"/>
            <a:ext cx="4536504" cy="5760640"/>
          </a:xfrm>
        </p:spPr>
        <p:txBody>
          <a:bodyPr>
            <a:noAutofit/>
          </a:bodyPr>
          <a:lstStyle/>
          <a:p>
            <a:pPr algn="l"/>
            <a:r>
              <a:rPr lang="nb-NO" sz="1800" b="1" dirty="0" smtClean="0">
                <a:solidFill>
                  <a:schemeClr val="bg1"/>
                </a:solidFill>
              </a:rPr>
              <a:t>Hellige natt, du nådestund for verden                    da Gudemennesket til jorden steg ned                      for å forsone alle våre synder                                    og lide dødens smerte i vårt sted                              Se håpet stråler over verden vide,                               og lyset skinner over dal og fjell                          Menneske, våkn opp!                                                       Og fryd deg ved din frihet!                                           O hellige natt som kom med nåde til vår sjel!    O hellige natt som kom med frihet til vår sjel!</a:t>
            </a:r>
          </a:p>
          <a:p>
            <a:pPr algn="l"/>
            <a:endParaRPr lang="nb-NO" sz="1800" b="1" dirty="0" smtClean="0">
              <a:solidFill>
                <a:schemeClr val="bg1"/>
              </a:solidFill>
            </a:endParaRPr>
          </a:p>
          <a:p>
            <a:pPr algn="l"/>
            <a:r>
              <a:rPr lang="nb-NO" sz="1800" b="1" dirty="0" smtClean="0">
                <a:solidFill>
                  <a:schemeClr val="bg1"/>
                </a:solidFill>
              </a:rPr>
              <a:t>Menneskesønnen løste våre lenker                             En frihetsflamme lyser over jord                               Uvenn blir venn, og den fremmede du frykter er ingen fiende, men en elsket bror                          Se håpet stråler over verden vide                            Og lyset skinner over dal og fjell                      Menneske, våkn opp!                                                 Og fryd deg ved din frihet!                                             O hellige natt som kom med nåde til vår sjel!  O hellige natt som kom med frihet til vår sjel!</a:t>
            </a:r>
            <a:endParaRPr lang="nb-NO" sz="1800" b="1"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149</Words>
  <Application>Microsoft Office PowerPoint</Application>
  <PresentationFormat>On-screen Show (4:3)</PresentationFormat>
  <Paragraphs>4</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Hellige  natt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Hellige natt</dc:title>
  <dc:creator>mary</dc:creator>
  <cp:lastModifiedBy>mary</cp:lastModifiedBy>
  <cp:revision>4</cp:revision>
  <dcterms:created xsi:type="dcterms:W3CDTF">2019-12-19T16:50:58Z</dcterms:created>
  <dcterms:modified xsi:type="dcterms:W3CDTF">2019-12-19T18:51:04Z</dcterms:modified>
</cp:coreProperties>
</file>