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54" d="100"/>
          <a:sy n="54" d="100"/>
        </p:scale>
        <p:origin x="-2189" y="-331"/>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6DACF8-DAE6-41CE-998D-DAF178902470}"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C5F05-1528-4875-A35F-1A3C5E31E44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6DACF8-DAE6-41CE-998D-DAF178902470}"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C5F05-1528-4875-A35F-1A3C5E31E44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6DACF8-DAE6-41CE-998D-DAF178902470}"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C5F05-1528-4875-A35F-1A3C5E31E44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6DACF8-DAE6-41CE-998D-DAF178902470}"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C5F05-1528-4875-A35F-1A3C5E31E44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6DACF8-DAE6-41CE-998D-DAF178902470}"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C5F05-1528-4875-A35F-1A3C5E31E44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6DACF8-DAE6-41CE-998D-DAF178902470}" type="datetimeFigureOut">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C5F05-1528-4875-A35F-1A3C5E31E44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6DACF8-DAE6-41CE-998D-DAF178902470}" type="datetimeFigureOut">
              <a:rPr lang="en-US" smtClean="0"/>
              <a:t>12/3/2019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0C5F05-1528-4875-A35F-1A3C5E31E44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6DACF8-DAE6-41CE-998D-DAF178902470}" type="datetimeFigureOut">
              <a:rPr lang="en-US" smtClean="0"/>
              <a:t>12/3/2019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0C5F05-1528-4875-A35F-1A3C5E31E44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6DACF8-DAE6-41CE-998D-DAF178902470}" type="datetimeFigureOut">
              <a:rPr lang="en-US" smtClean="0"/>
              <a:t>12/3/2019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0C5F05-1528-4875-A35F-1A3C5E31E44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6DACF8-DAE6-41CE-998D-DAF178902470}" type="datetimeFigureOut">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C5F05-1528-4875-A35F-1A3C5E31E44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6DACF8-DAE6-41CE-998D-DAF178902470}" type="datetimeFigureOut">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C5F05-1528-4875-A35F-1A3C5E31E44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6DACF8-DAE6-41CE-998D-DAF178902470}" type="datetimeFigureOut">
              <a:rPr lang="en-US" smtClean="0"/>
              <a:t>12/3/2019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C5F05-1528-4875-A35F-1A3C5E31E445}" type="slidenum">
              <a:rPr lang="en-US" smtClean="0"/>
              <a:t>‹#›</a:t>
            </a:fld>
            <a:endParaRPr lang="en-US"/>
          </a:p>
        </p:txBody>
      </p:sp>
      <p:pic>
        <p:nvPicPr>
          <p:cNvPr id="7" name="Picture 6" descr="오 거룩한 밤.jpg"/>
          <p:cNvPicPr>
            <a:picLocks noChangeAspect="1"/>
          </p:cNvPicPr>
          <p:nvPr userDrawn="1"/>
        </p:nvPicPr>
        <p:blipFill>
          <a:blip r:embed="rId14" cstate="print"/>
          <a:stretch>
            <a:fillRect/>
          </a:stretch>
        </p:blipFill>
        <p:spPr>
          <a:xfrm>
            <a:off x="0" y="0"/>
            <a:ext cx="9144000" cy="687206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7"/>
                                        </p:tgtEl>
                                        <p:attrNameLst>
                                          <p:attrName>style.color</p:attrName>
                                        </p:attrNameLst>
                                      </p:cBhvr>
                                      <p:by>
                                        <p:hsl h="0" s="-12549" l="-25098"/>
                                      </p:by>
                                    </p:animClr>
                                    <p:animClr clrSpc="hsl">
                                      <p:cBhvr>
                                        <p:cTn id="7" dur="500" fill="hold"/>
                                        <p:tgtEl>
                                          <p:spTgt spid="7"/>
                                        </p:tgtEl>
                                        <p:attrNameLst>
                                          <p:attrName>fillcolor</p:attrName>
                                        </p:attrNameLst>
                                      </p:cBhvr>
                                      <p:by>
                                        <p:hsl h="0" s="-12549" l="-25098"/>
                                      </p:by>
                                    </p:animClr>
                                    <p:animClr clrSpc="hsl">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Heilige Nacht, in der der Herr gebor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9592" y="70340"/>
            <a:ext cx="7560840" cy="548680"/>
          </a:xfrm>
        </p:spPr>
        <p:txBody>
          <a:bodyPr>
            <a:normAutofit fontScale="90000"/>
          </a:bodyPr>
          <a:lstStyle/>
          <a:p>
            <a:r>
              <a:rPr lang="de-DE" sz="4000" b="1" dirty="0" smtClean="0">
                <a:solidFill>
                  <a:schemeClr val="bg1"/>
                </a:solidFill>
              </a:rPr>
              <a:t>Heilige Nacht, in der der Herr geboren </a:t>
            </a:r>
            <a:endParaRPr lang="en-US" sz="4000" b="1" dirty="0">
              <a:solidFill>
                <a:schemeClr val="bg1"/>
              </a:solidFill>
            </a:endParaRPr>
          </a:p>
        </p:txBody>
      </p:sp>
      <p:sp>
        <p:nvSpPr>
          <p:cNvPr id="3" name="Subtitle 2"/>
          <p:cNvSpPr>
            <a:spLocks noGrp="1"/>
          </p:cNvSpPr>
          <p:nvPr>
            <p:ph type="subTitle" idx="1"/>
          </p:nvPr>
        </p:nvSpPr>
        <p:spPr>
          <a:xfrm>
            <a:off x="0" y="905384"/>
            <a:ext cx="9144000" cy="5184576"/>
          </a:xfrm>
        </p:spPr>
        <p:txBody>
          <a:bodyPr>
            <a:noAutofit/>
          </a:bodyPr>
          <a:lstStyle/>
          <a:p>
            <a:pPr algn="l"/>
            <a:r>
              <a:rPr lang="de-DE" sz="1800" b="1" dirty="0" smtClean="0">
                <a:solidFill>
                  <a:schemeClr val="bg1"/>
                </a:solidFill>
              </a:rPr>
              <a:t>Heilige Nacht in der der Herr geboren  O heilige Nacht, die den Heiland uns bracht                 Lang war die Welt in Sünd und Schuld verloren  Doch Gottes Sohn nahm dem Satan die Macht Und Hoffnung wird er neues Leben bringen  In Jesus bricht der ewige Morgen an</a:t>
            </a:r>
          </a:p>
          <a:p>
            <a:pPr algn="l"/>
            <a:r>
              <a:rPr lang="de-DE" sz="1800" b="1" dirty="0" smtClean="0">
                <a:solidFill>
                  <a:schemeClr val="bg1"/>
                </a:solidFill>
              </a:rPr>
              <a:t>Fallt auf die Knie, O hört die Engel singen</a:t>
            </a:r>
          </a:p>
          <a:p>
            <a:pPr algn="l"/>
            <a:endParaRPr lang="de-DE" sz="1800" b="1" dirty="0" smtClean="0">
              <a:solidFill>
                <a:srgbClr val="FF0000"/>
              </a:solidFill>
            </a:endParaRPr>
          </a:p>
          <a:p>
            <a:pPr algn="l"/>
            <a:r>
              <a:rPr lang="de-DE" sz="1800" b="1" dirty="0" smtClean="0">
                <a:solidFill>
                  <a:srgbClr val="FF0000"/>
                </a:solidFill>
              </a:rPr>
              <a:t>Refrain</a:t>
            </a:r>
            <a:endParaRPr lang="de-DE" sz="1800" b="1" dirty="0">
              <a:solidFill>
                <a:srgbClr val="FF0000"/>
              </a:solidFill>
            </a:endParaRPr>
          </a:p>
          <a:p>
            <a:pPr algn="l"/>
            <a:r>
              <a:rPr lang="de-DE" sz="1800" b="1" dirty="0" smtClean="0">
                <a:solidFill>
                  <a:srgbClr val="FF0000"/>
                </a:solidFill>
              </a:rPr>
              <a:t>O heilige Nacht, da Jesus zu uns kam                                                                                                       O heilige Nacht, in der der </a:t>
            </a:r>
            <a:r>
              <a:rPr lang="de-DE" sz="1800" b="1" dirty="0" smtClean="0">
                <a:solidFill>
                  <a:srgbClr val="FF0000"/>
                </a:solidFill>
              </a:rPr>
              <a:t>Heiland kam!</a:t>
            </a:r>
          </a:p>
          <a:p>
            <a:pPr algn="l"/>
            <a:endParaRPr lang="de-DE" sz="1800" b="1" dirty="0" smtClean="0">
              <a:solidFill>
                <a:schemeClr val="bg1"/>
              </a:solidFill>
            </a:endParaRPr>
          </a:p>
          <a:p>
            <a:pPr algn="l"/>
            <a:r>
              <a:rPr lang="de-DE" sz="1800" b="1" dirty="0" smtClean="0">
                <a:solidFill>
                  <a:schemeClr val="bg1"/>
                </a:solidFill>
              </a:rPr>
              <a:t>Und dieses Kind will uns die Liebe lehren  Sein Wort ist sanft, seine Last nicht zu schwer                  Er wird dem Tod der Sünde Ketten lehren  Ja Freude schenken, wo Herzen so leer                              Auf unser Lied erwählt lobend klingen  Wir singen dir: Nimm deiner Liebe Lohn                              Fallt auf die Knie, O hört die Engel singen</a:t>
            </a:r>
          </a:p>
          <a:p>
            <a:pPr algn="l"/>
            <a:endParaRPr lang="de-DE" sz="1800" b="1" dirty="0" smtClean="0">
              <a:solidFill>
                <a:schemeClr val="bg1"/>
              </a:solidFill>
            </a:endParaRPr>
          </a:p>
          <a:p>
            <a:pPr algn="l"/>
            <a:r>
              <a:rPr lang="de-DE" sz="1800" b="1" dirty="0" smtClean="0">
                <a:solidFill>
                  <a:schemeClr val="bg1"/>
                </a:solidFill>
              </a:rPr>
              <a:t>Und von dem Licht, das uns im Glauben scheinet  Wird unser . zur Krippe geführt                        Seht auch den Stern, der alle Menschen meinet  Er hat die Weisen, gar mächtig berührt                Der künde Herr, liegt arm in einer Krippen  In Jesus nimmt uns Gott als Kinder an                         Fallt auf die Knie, O hört die Engel singen</a:t>
            </a:r>
          </a:p>
          <a:p>
            <a:pPr algn="l"/>
            <a:endParaRPr lang="de-DE" sz="1800" b="1" dirty="0" smtClean="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TotalTime>
  <Words>203</Words>
  <Application>Microsoft Office PowerPoint</Application>
  <PresentationFormat>On-screen Show (4:3)</PresentationFormat>
  <Paragraphs>10</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Heilige Nacht, in der der Herr geboren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Heilige Nacht, in der der Herr geboren </dc:title>
  <dc:creator>mary</dc:creator>
  <cp:lastModifiedBy>mary</cp:lastModifiedBy>
  <cp:revision>5</cp:revision>
  <dcterms:created xsi:type="dcterms:W3CDTF">2019-12-03T13:34:50Z</dcterms:created>
  <dcterms:modified xsi:type="dcterms:W3CDTF">2019-12-03T14:20:30Z</dcterms:modified>
</cp:coreProperties>
</file>