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E5A-72BA-44FF-86DC-5877CE98A62D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E639-116A-4953-8BBC-BC3B83033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E5A-72BA-44FF-86DC-5877CE98A62D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E639-116A-4953-8BBC-BC3B83033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E5A-72BA-44FF-86DC-5877CE98A62D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E639-116A-4953-8BBC-BC3B83033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E5A-72BA-44FF-86DC-5877CE98A62D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E639-116A-4953-8BBC-BC3B83033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E5A-72BA-44FF-86DC-5877CE98A62D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E639-116A-4953-8BBC-BC3B83033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E5A-72BA-44FF-86DC-5877CE98A62D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E639-116A-4953-8BBC-BC3B83033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E5A-72BA-44FF-86DC-5877CE98A62D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E639-116A-4953-8BBC-BC3B83033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E5A-72BA-44FF-86DC-5877CE98A62D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E639-116A-4953-8BBC-BC3B83033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E5A-72BA-44FF-86DC-5877CE98A62D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E639-116A-4953-8BBC-BC3B83033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E5A-72BA-44FF-86DC-5877CE98A62D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E639-116A-4953-8BBC-BC3B83033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E5A-72BA-44FF-86DC-5877CE98A62D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E639-116A-4953-8BBC-BC3B83033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1FE5A-72BA-44FF-86DC-5877CE98A62D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8E639-116A-4953-8BBC-BC3B830331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지난 이레 동안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Dia Santo del Señ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5184576" cy="404664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El </a:t>
            </a:r>
            <a:r>
              <a:rPr lang="es-ES" b="1" dirty="0" err="1" smtClean="0"/>
              <a:t>Dia</a:t>
            </a:r>
            <a:r>
              <a:rPr lang="es-ES" b="1" dirty="0" smtClean="0"/>
              <a:t> Santo del Señor</a:t>
            </a:r>
            <a:endParaRPr lang="es-ES" b="1" dirty="0"/>
          </a:p>
        </p:txBody>
      </p:sp>
      <p:sp>
        <p:nvSpPr>
          <p:cNvPr id="4" name="Rectangle 3"/>
          <p:cNvSpPr/>
          <p:nvPr/>
        </p:nvSpPr>
        <p:spPr>
          <a:xfrm>
            <a:off x="899592" y="363915"/>
            <a:ext cx="252028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/>
              <a:t>Día santo del Señor,</a:t>
            </a:r>
          </a:p>
          <a:p>
            <a:r>
              <a:rPr lang="es-ES" sz="1600" b="1" dirty="0" smtClean="0"/>
              <a:t>¡Oh cuán pronto en pasar!</a:t>
            </a:r>
          </a:p>
          <a:p>
            <a:r>
              <a:rPr lang="es-ES" sz="1600" b="1" dirty="0" smtClean="0"/>
              <a:t>Solo vino poco ha;</a:t>
            </a:r>
          </a:p>
          <a:p>
            <a:r>
              <a:rPr lang="es-ES" sz="1600" b="1" dirty="0" smtClean="0"/>
              <a:t>ya lo vemos terminar.</a:t>
            </a:r>
          </a:p>
          <a:p>
            <a:r>
              <a:rPr lang="es-ES" sz="1600" b="1" dirty="0" smtClean="0"/>
              <a:t>Y volando al cielo va,</a:t>
            </a:r>
          </a:p>
          <a:p>
            <a:r>
              <a:rPr lang="es-ES" sz="1600" b="1" dirty="0" smtClean="0"/>
              <a:t>fiel testigo allí será;</a:t>
            </a:r>
          </a:p>
          <a:p>
            <a:r>
              <a:rPr lang="es-ES" sz="1600" b="1" dirty="0" smtClean="0"/>
              <a:t>y volando al cielo va,</a:t>
            </a:r>
          </a:p>
          <a:p>
            <a:r>
              <a:rPr lang="es-ES" sz="1600" b="1" dirty="0" smtClean="0"/>
              <a:t>fiel testigo allí será.</a:t>
            </a:r>
          </a:p>
          <a:p>
            <a:endParaRPr lang="es-ES" sz="1600" b="1" dirty="0" smtClean="0"/>
          </a:p>
          <a:p>
            <a:r>
              <a:rPr lang="es-ES" sz="1600" b="1" dirty="0" smtClean="0"/>
              <a:t>¿Qué informe llevará</a:t>
            </a:r>
          </a:p>
          <a:p>
            <a:r>
              <a:rPr lang="es-ES" sz="1600" b="1" dirty="0" smtClean="0"/>
              <a:t>Al celeste tribunal?</a:t>
            </a:r>
          </a:p>
          <a:p>
            <a:r>
              <a:rPr lang="es-ES" sz="1600" b="1" dirty="0" smtClean="0"/>
              <a:t>¿De maldades hablará</a:t>
            </a:r>
          </a:p>
          <a:p>
            <a:r>
              <a:rPr lang="es-ES" sz="1600" b="1" dirty="0" smtClean="0"/>
              <a:t>O cuidado mundanal?</a:t>
            </a:r>
          </a:p>
          <a:p>
            <a:r>
              <a:rPr lang="es-ES" sz="1600" b="1" dirty="0" smtClean="0"/>
              <a:t>¿O de santa adoración,</a:t>
            </a:r>
          </a:p>
          <a:p>
            <a:r>
              <a:rPr lang="es-ES" sz="1600" b="1" dirty="0" smtClean="0"/>
              <a:t>Con Jesús en comunión?</a:t>
            </a:r>
          </a:p>
          <a:p>
            <a:r>
              <a:rPr lang="es-ES" sz="1600" b="1" dirty="0" smtClean="0"/>
              <a:t>¿O de santa adoración,</a:t>
            </a:r>
          </a:p>
          <a:p>
            <a:r>
              <a:rPr lang="es-ES" sz="1600" b="1" dirty="0" smtClean="0"/>
              <a:t>Con Jesús en comunión?</a:t>
            </a:r>
          </a:p>
          <a:p>
            <a:endParaRPr lang="es-ES" sz="1600" b="1" dirty="0" smtClean="0"/>
          </a:p>
          <a:p>
            <a:r>
              <a:rPr lang="es-ES" sz="1600" b="1" dirty="0" smtClean="0"/>
              <a:t>¡Oh, perdónanos, Señor,</a:t>
            </a:r>
          </a:p>
          <a:p>
            <a:r>
              <a:rPr lang="es-ES" sz="1600" b="1" dirty="0" smtClean="0"/>
              <a:t>El mal uso de tu don!</a:t>
            </a:r>
          </a:p>
          <a:p>
            <a:r>
              <a:rPr lang="es-ES" sz="1600" b="1" dirty="0" smtClean="0"/>
              <a:t>Los preceptos de tu ley</a:t>
            </a:r>
          </a:p>
          <a:p>
            <a:r>
              <a:rPr lang="es-ES" sz="1600" b="1" dirty="0" smtClean="0"/>
              <a:t>Graba en nuestro corazón.</a:t>
            </a:r>
          </a:p>
          <a:p>
            <a:r>
              <a:rPr lang="es-ES" sz="1600" b="1" dirty="0" smtClean="0"/>
              <a:t>Es tu sábado, Señor,</a:t>
            </a:r>
          </a:p>
          <a:p>
            <a:r>
              <a:rPr lang="es-ES" sz="1600" b="1" dirty="0" smtClean="0"/>
              <a:t>Día santo de tu amor;</a:t>
            </a:r>
          </a:p>
          <a:p>
            <a:r>
              <a:rPr lang="es-ES" sz="1600" b="1" dirty="0" smtClean="0"/>
              <a:t>Es tu sábado, Señor,</a:t>
            </a:r>
          </a:p>
          <a:p>
            <a:r>
              <a:rPr lang="es-ES" sz="1600" b="1" dirty="0" smtClean="0"/>
              <a:t>Día santo de tu amor.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135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 Dia Santo del Señor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Dia Santo del Señor</dc:title>
  <dc:creator>mary</dc:creator>
  <cp:lastModifiedBy>mary</cp:lastModifiedBy>
  <cp:revision>10</cp:revision>
  <dcterms:created xsi:type="dcterms:W3CDTF">2019-12-11T15:32:57Z</dcterms:created>
  <dcterms:modified xsi:type="dcterms:W3CDTF">2022-03-09T22:24:39Z</dcterms:modified>
</cp:coreProperties>
</file>