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E00B-29F1-4C97-9F09-D475D0E4045C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7481-0D63-4C55-8BA6-71FC3248E1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g Sonang Rohang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0"/>
            <a:ext cx="521497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Dung </a:t>
            </a:r>
            <a:r>
              <a:rPr lang="en-US" b="1" dirty="0" err="1" smtClean="0"/>
              <a:t>Sonang</a:t>
            </a:r>
            <a:r>
              <a:rPr lang="en-US" b="1" dirty="0" smtClean="0"/>
              <a:t> </a:t>
            </a:r>
            <a:r>
              <a:rPr lang="en-US" b="1" dirty="0" err="1" smtClean="0"/>
              <a:t>Rohangku</a:t>
            </a:r>
            <a:r>
              <a:rPr lang="en-US" b="1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571480"/>
            <a:ext cx="3286148" cy="435294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rohangku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Porsuk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hutaon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dison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pos do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rohangku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Tuhanta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Dipasonang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tongtong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rohangkon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Reff</a:t>
            </a:r>
            <a:r>
              <a:rPr lang="en-US" sz="15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Sonang</a:t>
            </a:r>
            <a:r>
              <a:rPr lang="en-US" sz="1500" b="1" dirty="0" smtClean="0">
                <a:solidFill>
                  <a:srgbClr val="FF0000"/>
                </a:solidFill>
              </a:rPr>
              <a:t> do, </a:t>
            </a:r>
            <a:r>
              <a:rPr lang="en-US" sz="1500" b="1" dirty="0" err="1" smtClean="0">
                <a:solidFill>
                  <a:srgbClr val="FF0000"/>
                </a:solidFill>
              </a:rPr>
              <a:t>sonang</a:t>
            </a:r>
            <a:r>
              <a:rPr lang="en-US" sz="1500" b="1" dirty="0" smtClean="0">
                <a:solidFill>
                  <a:srgbClr val="FF0000"/>
                </a:solidFill>
              </a:rPr>
              <a:t> do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Dipasonang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tongtong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rohangkon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dihaliangi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sibolis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agohononNa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muse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mate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Mangolu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au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Utangki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sasude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Diporsan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sandok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dosangki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Bolong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dibaen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jujuronna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tondingku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nuaeng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Mangolu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mate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do au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haporusanki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partogi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haposanku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Dung Sonang Rohangku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Dung Sonang Rohangku </dc:title>
  <dc:creator>mary</dc:creator>
  <cp:lastModifiedBy>FRONT</cp:lastModifiedBy>
  <cp:revision>11</cp:revision>
  <dcterms:created xsi:type="dcterms:W3CDTF">2018-11-05T16:30:38Z</dcterms:created>
  <dcterms:modified xsi:type="dcterms:W3CDTF">2024-05-15T17:47:54Z</dcterms:modified>
</cp:coreProperties>
</file>