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7086-606D-45C3-83F1-0175F1C2AC6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7D988-464D-4B34-A977-685540F8A5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7086-606D-45C3-83F1-0175F1C2AC6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7D988-464D-4B34-A977-685540F8A5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7086-606D-45C3-83F1-0175F1C2AC6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7D988-464D-4B34-A977-685540F8A5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7086-606D-45C3-83F1-0175F1C2AC6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7D988-464D-4B34-A977-685540F8A5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7086-606D-45C3-83F1-0175F1C2AC6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7D988-464D-4B34-A977-685540F8A5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7086-606D-45C3-83F1-0175F1C2AC6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7D988-464D-4B34-A977-685540F8A5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7086-606D-45C3-83F1-0175F1C2AC6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7D988-464D-4B34-A977-685540F8A5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7086-606D-45C3-83F1-0175F1C2AC6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7D988-464D-4B34-A977-685540F8A5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7086-606D-45C3-83F1-0175F1C2AC6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7D988-464D-4B34-A977-685540F8A5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7086-606D-45C3-83F1-0175F1C2AC6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7D988-464D-4B34-A977-685540F8A5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7086-606D-45C3-83F1-0175F1C2AC6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7D988-464D-4B34-A977-685540F8A5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17086-606D-45C3-83F1-0175F1C2AC6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7D988-464D-4B34-A977-685540F8A5A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t er vel med min sj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5112568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Det</a:t>
            </a:r>
            <a:r>
              <a:rPr lang="en-US" b="1" dirty="0" smtClean="0"/>
              <a:t> </a:t>
            </a:r>
            <a:r>
              <a:rPr lang="en-US" b="1" dirty="0" err="1" smtClean="0"/>
              <a:t>er</a:t>
            </a:r>
            <a:r>
              <a:rPr lang="en-US" b="1" dirty="0" smtClean="0"/>
              <a:t> </a:t>
            </a:r>
            <a:r>
              <a:rPr lang="en-US" b="1" dirty="0" err="1" smtClean="0"/>
              <a:t>vel</a:t>
            </a:r>
            <a:r>
              <a:rPr lang="en-US" b="1" dirty="0" smtClean="0"/>
              <a:t> med min </a:t>
            </a:r>
            <a:r>
              <a:rPr lang="en-US" b="1" dirty="0" err="1" smtClean="0"/>
              <a:t>sjel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5736" y="1052736"/>
            <a:ext cx="4752528" cy="525658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hjertet er fylt av den salige ro, 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sorg eller nød blir min del : 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alt hva som skjer har Du lært meg å tro ! 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 er vel, det er vel med min sjel.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b-NO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>
                <a:solidFill>
                  <a:srgbClr val="FF0000"/>
                </a:solidFill>
              </a:rPr>
              <a:t>Kor</a:t>
            </a:r>
            <a:r>
              <a:rPr lang="en-US" b="1" dirty="0">
                <a:solidFill>
                  <a:srgbClr val="FF0000"/>
                </a:solidFill>
              </a:rPr>
              <a:t>:</a:t>
            </a:r>
            <a:r>
              <a:rPr lang="nb-NO" b="1" dirty="0" smtClean="0">
                <a:solidFill>
                  <a:srgbClr val="FF0000"/>
                </a:solidFill>
              </a:rPr>
              <a:t/>
            </a:r>
            <a:br>
              <a:rPr lang="nb-NO" b="1" dirty="0" smtClean="0">
                <a:solidFill>
                  <a:srgbClr val="FF0000"/>
                </a:solidFill>
              </a:rPr>
            </a:br>
            <a:r>
              <a:rPr lang="nb-NO" b="1" dirty="0" smtClean="0">
                <a:solidFill>
                  <a:srgbClr val="FF0000"/>
                </a:solidFill>
              </a:rPr>
              <a:t>Det er vel med min sjel. </a:t>
            </a:r>
            <a:br>
              <a:rPr lang="nb-NO" b="1" dirty="0" smtClean="0">
                <a:solidFill>
                  <a:srgbClr val="FF0000"/>
                </a:solidFill>
              </a:rPr>
            </a:br>
            <a:r>
              <a:rPr lang="nb-NO" b="1" dirty="0" smtClean="0">
                <a:solidFill>
                  <a:srgbClr val="FF0000"/>
                </a:solidFill>
              </a:rPr>
              <a:t>Det er vel, det er vel med min sjel.</a:t>
            </a: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Satan enn raser, er prøvelsen meg svær : 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Kristus jeg finner min ro ! 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På Korset Han seiret mot ondskapens hær, 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har frikjøpt min sjel med Sitt blod.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Å, salige tanke, vår sorg til glede vendt, 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synd er på Korset betalt. 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intet ble unntatt og intet ble glemt, 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med Sitt blod Han utslettet det alt.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snart kommer dagen da tro til syn blir vendt, 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vår Frelser i skyen vi ser. 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Basunen skal lyde, vår strid er nå endt. 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 for evig er vel med min sjel.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15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Det er vel med min sjel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 er vel med min sjel</dc:title>
  <dc:creator>mary</dc:creator>
  <cp:lastModifiedBy>mary</cp:lastModifiedBy>
  <cp:revision>4</cp:revision>
  <dcterms:created xsi:type="dcterms:W3CDTF">2019-12-19T14:07:34Z</dcterms:created>
  <dcterms:modified xsi:type="dcterms:W3CDTF">2019-12-19T15:55:45Z</dcterms:modified>
</cp:coreProperties>
</file>