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59336-3719-42B2-AE86-B7D0FCC5B69A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32CA4-2729-455D-87DD-42241F39CB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t är väl med min sjä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476672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Det är väl med min själ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980728"/>
            <a:ext cx="4680520" cy="5472608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frid som en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flod  följer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mej var än jag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går,    när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sorgernas vågor mej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                                 Vad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än med mej sker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 jag ändå: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Allt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väl,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frid i min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själ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KÖR: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</a:t>
            </a:r>
            <a:r>
              <a:rPr lang="sv-SE" sz="1800" b="1" dirty="0" smtClean="0">
                <a:solidFill>
                  <a:srgbClr val="FF0000"/>
                </a:solidFill>
              </a:rPr>
              <a:t>jag </a:t>
            </a:r>
            <a:r>
              <a:rPr lang="sv-SE" sz="1800" b="1" dirty="0" smtClean="0">
                <a:solidFill>
                  <a:srgbClr val="FF0000"/>
                </a:solidFill>
              </a:rPr>
              <a:t>har frid i min </a:t>
            </a:r>
            <a:r>
              <a:rPr lang="sv-SE" sz="1800" b="1" dirty="0" smtClean="0">
                <a:solidFill>
                  <a:srgbClr val="FF0000"/>
                </a:solidFill>
              </a:rPr>
              <a:t>själ                                                  </a:t>
            </a:r>
            <a:r>
              <a:rPr lang="sv-SE" sz="1800" b="1" dirty="0" smtClean="0">
                <a:solidFill>
                  <a:srgbClr val="FF0000"/>
                </a:solidFill>
              </a:rPr>
              <a:t>Allt </a:t>
            </a:r>
            <a:r>
              <a:rPr lang="sv-SE" sz="1800" b="1" dirty="0" smtClean="0">
                <a:solidFill>
                  <a:srgbClr val="FF0000"/>
                </a:solidFill>
              </a:rPr>
              <a:t>är väl, jag har frid i min själ!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 vilken nåd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den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tog Jesus på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Sej.          Han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 den på korset för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mej                               Jag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bär den ej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  och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aldrig den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ser.             Allt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väl, jag har frid i min själ.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Herre, låt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dagen  då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tillbaka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är                  ej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dröja, nej kom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Herre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kär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                                Vår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Konung vi ser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alla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Honom tillber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Även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då har jag frid i min själ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138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Det är väl med min själ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 har frid i min själ</dc:title>
  <dc:creator>mary</dc:creator>
  <cp:lastModifiedBy>mary</cp:lastModifiedBy>
  <cp:revision>8</cp:revision>
  <dcterms:created xsi:type="dcterms:W3CDTF">2019-12-17T23:19:10Z</dcterms:created>
  <dcterms:modified xsi:type="dcterms:W3CDTF">2019-12-18T21:15:57Z</dcterms:modified>
</cp:coreProperties>
</file>