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02996-65CC-4F4E-ADD6-8DDACE95194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18606-5C9E-4860-8316-852E2596C1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l Oriente So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92488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Del </a:t>
            </a:r>
            <a:r>
              <a:rPr lang="en-US" b="1" dirty="0" err="1" smtClean="0"/>
              <a:t>Oriente</a:t>
            </a:r>
            <a:r>
              <a:rPr lang="en-US" b="1" dirty="0" smtClean="0"/>
              <a:t> </a:t>
            </a:r>
            <a:r>
              <a:rPr lang="en-US" b="1" dirty="0" err="1" smtClean="0"/>
              <a:t>Somos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2664296" cy="6381328"/>
          </a:xfrm>
        </p:spPr>
        <p:txBody>
          <a:bodyPr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Del oriente somos los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tres, cabalgamos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Belén,                 que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nacido el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prometido, Príncipe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Israel. 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Coro                                                    Oh</a:t>
            </a:r>
            <a:r>
              <a:rPr lang="es-ES" sz="1400" b="1" dirty="0" smtClean="0">
                <a:solidFill>
                  <a:srgbClr val="FF0000"/>
                </a:solidFill>
              </a:rPr>
              <a:t>, oh. astro de sublime </a:t>
            </a:r>
            <a:r>
              <a:rPr lang="es-ES" sz="1400" b="1" dirty="0" smtClean="0">
                <a:solidFill>
                  <a:srgbClr val="FF0000"/>
                </a:solidFill>
              </a:rPr>
              <a:t>ardor, de </a:t>
            </a:r>
            <a:r>
              <a:rPr lang="es-ES" sz="1400" b="1" dirty="0" smtClean="0">
                <a:solidFill>
                  <a:srgbClr val="FF0000"/>
                </a:solidFill>
              </a:rPr>
              <a:t>divino </a:t>
            </a:r>
            <a:r>
              <a:rPr lang="es-ES" sz="1400" b="1" dirty="0" smtClean="0">
                <a:solidFill>
                  <a:srgbClr val="FF0000"/>
                </a:solidFill>
              </a:rPr>
              <a:t>resplandor</a:t>
            </a:r>
            <a:r>
              <a:rPr lang="es-ES" sz="1400" b="1" dirty="0" smtClean="0">
                <a:solidFill>
                  <a:srgbClr val="FF0000"/>
                </a:solidFill>
              </a:rPr>
              <a:t>, </a:t>
            </a:r>
            <a:r>
              <a:rPr lang="es-ES" sz="1400" b="1" dirty="0" smtClean="0">
                <a:solidFill>
                  <a:srgbClr val="FF0000"/>
                </a:solidFill>
              </a:rPr>
              <a:t>                   nuncio </a:t>
            </a:r>
            <a:r>
              <a:rPr lang="es-ES" sz="1400" b="1" dirty="0" smtClean="0">
                <a:solidFill>
                  <a:srgbClr val="FF0000"/>
                </a:solidFill>
              </a:rPr>
              <a:t>bello, tus </a:t>
            </a:r>
            <a:r>
              <a:rPr lang="es-ES" sz="1400" b="1" dirty="0" smtClean="0">
                <a:solidFill>
                  <a:srgbClr val="FF0000"/>
                </a:solidFill>
              </a:rPr>
              <a:t>destellos,              nos </a:t>
            </a:r>
            <a:r>
              <a:rPr lang="es-ES" sz="1400" b="1" dirty="0" smtClean="0">
                <a:solidFill>
                  <a:srgbClr val="FF0000"/>
                </a:solidFill>
              </a:rPr>
              <a:t>guiaran por su fulgor.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Oro traigo para el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Rey,                  que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nacido aquí en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Belén,        Rey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excelso, Rey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eterno,             del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 sumo bien. 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Del lucero vamos en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pos,             nos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conduce al Hijo de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          yo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ofrezco grato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incienso,             le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rindo adoración. 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Ha venido al mundo la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Luz,     mirra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le ofrezco a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Jesús,              mirra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pura,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amargura,                      símbolo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cruz. 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Rey supremo, Dios salvador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cielo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tierra te dan loor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aleluya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aleluya,                           cantemos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fervor.</a:t>
            </a:r>
            <a:endParaRPr lang="es-E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Del Oriente Somos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 Oriente Somos</dc:title>
  <dc:creator>mary</dc:creator>
  <cp:lastModifiedBy>mary</cp:lastModifiedBy>
  <cp:revision>6</cp:revision>
  <dcterms:created xsi:type="dcterms:W3CDTF">2019-12-30T16:17:17Z</dcterms:created>
  <dcterms:modified xsi:type="dcterms:W3CDTF">2020-01-02T17:23:40Z</dcterms:modified>
</cp:coreProperties>
</file>