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088E-D9B1-49DB-A217-29150760810D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EE926-2A91-40E4-8F29-A626B3F6C4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088E-D9B1-49DB-A217-29150760810D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EE926-2A91-40E4-8F29-A626B3F6C4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088E-D9B1-49DB-A217-29150760810D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EE926-2A91-40E4-8F29-A626B3F6C4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088E-D9B1-49DB-A217-29150760810D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EE926-2A91-40E4-8F29-A626B3F6C4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088E-D9B1-49DB-A217-29150760810D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EE926-2A91-40E4-8F29-A626B3F6C4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088E-D9B1-49DB-A217-29150760810D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EE926-2A91-40E4-8F29-A626B3F6C4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088E-D9B1-49DB-A217-29150760810D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EE926-2A91-40E4-8F29-A626B3F6C4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088E-D9B1-49DB-A217-29150760810D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EE926-2A91-40E4-8F29-A626B3F6C4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088E-D9B1-49DB-A217-29150760810D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EE926-2A91-40E4-8F29-A626B3F6C4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088E-D9B1-49DB-A217-29150760810D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EE926-2A91-40E4-8F29-A626B3F6C4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088E-D9B1-49DB-A217-29150760810D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EE926-2A91-40E4-8F29-A626B3F6C4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E088E-D9B1-49DB-A217-29150760810D}" type="datetimeFigureOut">
              <a:rPr lang="en-US" smtClean="0"/>
              <a:pPr/>
              <a:t>12/26/2019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EE926-2A91-40E4-8F29-A626B3F6C4D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Thou Almighty King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úi Xin Vua Thánh Ngự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260648"/>
            <a:ext cx="5904656" cy="4046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Cúi Xin Vua Thánh Ngự Lai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052736"/>
            <a:ext cx="6408712" cy="5616624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Hỡi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Thánh Vương kíp ngự lai.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Hộ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 cung chúc danh Ngài. 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Hát lên khen ngợi;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ngợi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 sáng láng trên trời, 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là danh chiến thắng muôn đời. 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Nguyền quang lâm trên chính tôi, Chúa thánh muôn đời. 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Cúi xin đạo thể ngự lai.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Nịt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gươm chói sáng hiển oai. 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Đoái nghe tôi nài;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Nguyện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 tứ thánh dân Ngài, 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dùng chân lý nuôi tâm hoài. 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Thần Nhân ôi xin giáng đây, ở chính tâm nầy. 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Đấng ủy lạo hỡi ngự lai.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Nguyện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đem thánh chứng theo Ngài. 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Chính phút vui nầy: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Nguyện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xin Thánh Linh năng tài, 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quyền thiêng sức thiêng ai tày, 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ngự vô tâm tôi Chúa ơi, quản cai muôn đời. 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Hát khen muôn thuở nào thôi,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hiệp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tôn Chân Chúa Ba Ngôi, 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trên muôn loài!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Nguyền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trong hiển vinh nơi Ngài, 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được xem đáng tôn nghiêm hoài. 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Thờ tôn, yêu thương Chúa tôi trải đến đời đời.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Cúi Xin Vua Thánh Ngự Lai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Ban Thờ Phượng</dc:title>
  <dc:creator>mary</dc:creator>
  <cp:lastModifiedBy>mary</cp:lastModifiedBy>
  <cp:revision>5</cp:revision>
  <dcterms:created xsi:type="dcterms:W3CDTF">2019-12-26T14:32:49Z</dcterms:created>
  <dcterms:modified xsi:type="dcterms:W3CDTF">2019-12-26T18:12:14Z</dcterms:modified>
</cp:coreProperties>
</file>