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1CB19-D08C-4A34-B598-5E504690F142}" type="datetimeFigureOut">
              <a:rPr lang="en-US" smtClean="0"/>
              <a:pPr/>
              <a:t>12/23/2019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F1506-7D74-4F1C-B4A3-644BC5489C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ôi tôi lại ng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16632"/>
            <a:ext cx="4320480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Chúa ôi tôi lại ngay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4176464" cy="583264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Kìa, tiếng Chúa kêu dịu dàng,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Gọi tôi mau đến theo Ngài;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Dòng huyết Gô-gô-tha rửa tôi sạch,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</a:t>
            </a:r>
            <a:r>
              <a:rPr lang="en-US" dirty="0" smtClean="0"/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trắng tr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ầi. 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Điệp Khúc: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Chúa ôi, tôi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lại ngay,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Nay tôi </a:t>
            </a:r>
            <a:r>
              <a:rPr lang="vi-VN" b="1" dirty="0" smtClean="0">
                <a:solidFill>
                  <a:srgbClr val="FF0000"/>
                </a:solidFill>
              </a:rPr>
              <a:t>xin </a:t>
            </a:r>
            <a:r>
              <a:rPr lang="vi-VN" b="1" dirty="0" smtClean="0">
                <a:solidFill>
                  <a:srgbClr val="FF0000"/>
                </a:solidFill>
              </a:rPr>
              <a:t>lại đây;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Xin huyết lưu nơi Gô-gô-tha 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Làm tôi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r>
              <a:rPr lang="vi-VN" b="1" dirty="0" smtClean="0">
                <a:solidFill>
                  <a:srgbClr val="FF0000"/>
                </a:solidFill>
              </a:rPr>
              <a:t>sạch trắng hơn ngà. </a:t>
            </a: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Dầu tôi yếu thân gầy hình,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cho mạnh sức phi thường,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xóa hết bao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nhăn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vế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tội tình,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sạch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sê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ương. 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muốn tôi hoàn toàn,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yêu nên giống như Ngài,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 đức tin,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cậy, 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Trần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cúng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đà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Ngài chứng quyết cho mọi người,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luôn trung tín chân thành;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hứa Chúa đinh ninh ứng nghiệm hoài,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ai thật quyết tuân hành.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160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Chúa ôi tôi lại ngay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Chúa ôi tôi lại ngay </dc:title>
  <dc:creator>mary</dc:creator>
  <cp:lastModifiedBy>mary</cp:lastModifiedBy>
  <cp:revision>20</cp:revision>
  <dcterms:created xsi:type="dcterms:W3CDTF">2019-12-21T18:05:54Z</dcterms:created>
  <dcterms:modified xsi:type="dcterms:W3CDTF">2019-12-23T17:48:07Z</dcterms:modified>
</cp:coreProperties>
</file>