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1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64943-EAC1-4E5F-9758-196054B5DC01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03809-EB27-49A8-B553-65EF96CE55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ând am pacea Domnul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832648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Când</a:t>
            </a:r>
            <a:r>
              <a:rPr lang="en-US" b="1" dirty="0" smtClean="0"/>
              <a:t> </a:t>
            </a:r>
            <a:r>
              <a:rPr lang="en-US" b="1" dirty="0" smtClean="0"/>
              <a:t>am </a:t>
            </a:r>
            <a:r>
              <a:rPr lang="en-US" b="1" dirty="0" err="1" smtClean="0"/>
              <a:t>pacea</a:t>
            </a:r>
            <a:r>
              <a:rPr lang="en-US" b="1" dirty="0" smtClean="0"/>
              <a:t> </a:t>
            </a:r>
            <a:r>
              <a:rPr lang="en-US" b="1" dirty="0" err="1" smtClean="0"/>
              <a:t>Domnului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979712" y="836712"/>
            <a:ext cx="532859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 smtClean="0"/>
              <a:t>Când am pacea </a:t>
            </a:r>
            <a:r>
              <a:rPr lang="vi-VN" sz="1600" b="1" dirty="0" smtClean="0"/>
              <a:t>Domnului</a:t>
            </a:r>
            <a:r>
              <a:rPr lang="en-US" sz="1600" b="1" dirty="0" smtClean="0"/>
              <a:t>  </a:t>
            </a:r>
            <a:r>
              <a:rPr lang="vi-VN" sz="1600" b="1" dirty="0" smtClean="0"/>
              <a:t>În </a:t>
            </a:r>
            <a:r>
              <a:rPr lang="vi-VN" sz="1600" b="1" dirty="0" smtClean="0"/>
              <a:t>viața mea</a:t>
            </a:r>
            <a:br>
              <a:rPr lang="vi-VN" sz="1600" b="1" dirty="0" smtClean="0"/>
            </a:br>
            <a:r>
              <a:rPr lang="vi-VN" sz="1600" b="1" dirty="0" smtClean="0"/>
              <a:t>De vifor eu nu sunt </a:t>
            </a:r>
            <a:r>
              <a:rPr lang="vi-VN" sz="1600" b="1" dirty="0" smtClean="0"/>
              <a:t>răpus.</a:t>
            </a:r>
            <a:r>
              <a:rPr lang="en-US" sz="1600" b="1" dirty="0" smtClean="0"/>
              <a:t> </a:t>
            </a:r>
            <a:r>
              <a:rPr lang="vi-VN" sz="1600" b="1" dirty="0" smtClean="0"/>
              <a:t>Iar </a:t>
            </a:r>
            <a:r>
              <a:rPr lang="vi-VN" sz="1600" b="1" dirty="0" smtClean="0"/>
              <a:t>inima mea</a:t>
            </a:r>
            <a:br>
              <a:rPr lang="vi-VN" sz="1600" b="1" dirty="0" smtClean="0"/>
            </a:br>
            <a:r>
              <a:rPr lang="vi-VN" sz="1600" b="1" dirty="0" smtClean="0"/>
              <a:t>Tot așa va cânta</a:t>
            </a:r>
            <a:r>
              <a:rPr lang="vi-VN" sz="1600" b="1" dirty="0" smtClean="0"/>
              <a:t>:</a:t>
            </a:r>
            <a:r>
              <a:rPr lang="en-US" sz="1600" b="1" dirty="0" smtClean="0"/>
              <a:t> </a:t>
            </a:r>
            <a:r>
              <a:rPr lang="vi-VN" sz="1600" b="1" dirty="0" smtClean="0"/>
              <a:t>Bine </a:t>
            </a:r>
            <a:r>
              <a:rPr lang="vi-VN" sz="1600" b="1" dirty="0" smtClean="0"/>
              <a:t>e, bine e în Isus!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r>
              <a:rPr lang="vi-VN" sz="1600" b="1" dirty="0" smtClean="0">
                <a:solidFill>
                  <a:srgbClr val="FF0000"/>
                </a:solidFill>
              </a:rPr>
              <a:t>Bine e, (bine e) în Isus (în Isus)!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Bine e, bine e în Isus!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/>
          </a:p>
          <a:p>
            <a:endParaRPr lang="vi-VN" sz="1600" b="1" dirty="0" smtClean="0"/>
          </a:p>
          <a:p>
            <a:r>
              <a:rPr lang="vi-VN" sz="1600" b="1" dirty="0" smtClean="0"/>
              <a:t>Chiar dacă cel </a:t>
            </a:r>
            <a:r>
              <a:rPr lang="vi-VN" sz="1600" b="1" dirty="0" smtClean="0"/>
              <a:t>rău</a:t>
            </a:r>
            <a:r>
              <a:rPr lang="en-US" sz="1600" b="1" dirty="0" smtClean="0"/>
              <a:t> </a:t>
            </a:r>
            <a:r>
              <a:rPr lang="vi-VN" sz="1600" b="1" dirty="0" smtClean="0"/>
              <a:t>Să mănfrice </a:t>
            </a:r>
            <a:r>
              <a:rPr lang="vi-VN" sz="1600" b="1" dirty="0" smtClean="0"/>
              <a:t>ar vrea,</a:t>
            </a:r>
            <a:br>
              <a:rPr lang="vi-VN" sz="1600" b="1" dirty="0" smtClean="0"/>
            </a:br>
            <a:r>
              <a:rPr lang="vi-VN" sz="1600" b="1" dirty="0" smtClean="0"/>
              <a:t>Măncred </a:t>
            </a:r>
            <a:r>
              <a:rPr lang="vi-VN" sz="1600" b="1" dirty="0" smtClean="0"/>
              <a:t>în Divinul Cuvânt</a:t>
            </a:r>
            <a:r>
              <a:rPr lang="vi-VN" sz="1600" b="1" dirty="0" smtClean="0"/>
              <a:t>.</a:t>
            </a:r>
            <a:r>
              <a:rPr lang="en-US" sz="1600" b="1" dirty="0" smtClean="0"/>
              <a:t> </a:t>
            </a:r>
            <a:r>
              <a:rPr lang="vi-VN" sz="1600" b="1" dirty="0" smtClean="0"/>
              <a:t>Isus </a:t>
            </a:r>
            <a:r>
              <a:rPr lang="vi-VN" sz="1600" b="1" dirty="0" smtClean="0"/>
              <a:t>a plătit</a:t>
            </a:r>
            <a:br>
              <a:rPr lang="vi-VN" sz="1600" b="1" dirty="0" smtClean="0"/>
            </a:br>
            <a:r>
              <a:rPr lang="vi-VN" sz="1600" b="1" dirty="0" smtClean="0"/>
              <a:t>La Calvar vina </a:t>
            </a:r>
            <a:r>
              <a:rPr lang="vi-VN" sz="1600" b="1" dirty="0" smtClean="0"/>
              <a:t>mea</a:t>
            </a:r>
            <a:r>
              <a:rPr lang="en-US" sz="1600" b="1" dirty="0" smtClean="0"/>
              <a:t> </a:t>
            </a:r>
            <a:r>
              <a:rPr lang="vi-VN" sz="1600" b="1" dirty="0" smtClean="0"/>
              <a:t>Și </a:t>
            </a:r>
            <a:r>
              <a:rPr lang="vi-VN" sz="1600" b="1" dirty="0" smtClean="0"/>
              <a:t>curat sunt prin sângele sfânt.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vi-VN" sz="1600" b="1" dirty="0" smtClean="0"/>
          </a:p>
          <a:p>
            <a:r>
              <a:rPr lang="vi-VN" sz="1600" b="1" dirty="0" smtClean="0"/>
              <a:t>Povara </a:t>
            </a:r>
            <a:r>
              <a:rPr lang="vi-VN" sz="1600" b="1" dirty="0" smtClean="0"/>
              <a:t>păcatului</a:t>
            </a:r>
            <a:r>
              <a:rPr lang="en-US" sz="1600" b="1" dirty="0" smtClean="0"/>
              <a:t>  </a:t>
            </a:r>
            <a:r>
              <a:rPr lang="vi-VN" sz="1600" b="1" dirty="0" smtClean="0"/>
              <a:t>El mia </a:t>
            </a:r>
            <a:r>
              <a:rPr lang="vi-VN" sz="1600" b="1" dirty="0" smtClean="0"/>
              <a:t>luat,</a:t>
            </a:r>
            <a:br>
              <a:rPr lang="vi-VN" sz="1600" b="1" dirty="0" smtClean="0"/>
            </a:br>
            <a:r>
              <a:rPr lang="vi-VN" sz="1600" b="1" dirty="0" smtClean="0"/>
              <a:t>Din groapa pieirii </a:t>
            </a:r>
            <a:r>
              <a:rPr lang="vi-VN" sz="1600" b="1" dirty="0" smtClean="0"/>
              <a:t>ma </a:t>
            </a:r>
            <a:r>
              <a:rPr lang="vi-VN" sz="1600" b="1" dirty="0" smtClean="0"/>
              <a:t>scos</a:t>
            </a:r>
            <a:r>
              <a:rPr lang="vi-VN" sz="1600" b="1" dirty="0" smtClean="0"/>
              <a:t>.</a:t>
            </a:r>
            <a:r>
              <a:rPr lang="en-US" sz="1600" b="1" dirty="0" smtClean="0"/>
              <a:t>  </a:t>
            </a:r>
            <a:r>
              <a:rPr lang="vi-VN" sz="1600" b="1" dirty="0" smtClean="0"/>
              <a:t>Acum </a:t>
            </a:r>
            <a:r>
              <a:rPr lang="vi-VN" sz="1600" b="1" dirty="0" smtClean="0"/>
              <a:t>eu sunt liber,</a:t>
            </a:r>
            <a:br>
              <a:rPr lang="vi-VN" sz="1600" b="1" dirty="0" smtClean="0"/>
            </a:br>
            <a:r>
              <a:rPr lang="vi-VN" sz="1600" b="1" dirty="0" smtClean="0"/>
              <a:t>Prin har sunt </a:t>
            </a:r>
            <a:r>
              <a:rPr lang="vi-VN" sz="1600" b="1" dirty="0" smtClean="0"/>
              <a:t>iertat</a:t>
            </a:r>
            <a:r>
              <a:rPr lang="en-US" sz="1600" b="1" dirty="0" smtClean="0"/>
              <a:t>  </a:t>
            </a:r>
            <a:r>
              <a:rPr lang="vi-VN" sz="1600" b="1" dirty="0" smtClean="0"/>
              <a:t>ȘiL </a:t>
            </a:r>
            <a:r>
              <a:rPr lang="vi-VN" sz="1600" b="1" dirty="0" smtClean="0"/>
              <a:t>slăvesc pe Isus bucuros.</a:t>
            </a:r>
            <a:endParaRPr lang="en-US" sz="1600" b="1" dirty="0" smtClean="0"/>
          </a:p>
          <a:p>
            <a:endParaRPr lang="en-US" sz="1600" b="1" dirty="0"/>
          </a:p>
          <a:p>
            <a:endParaRPr lang="vi-VN" sz="1600" b="1" dirty="0" smtClean="0"/>
          </a:p>
          <a:p>
            <a:r>
              <a:rPr lang="vi-VN" sz="1600" b="1" dirty="0" smtClean="0"/>
              <a:t>Aștept, Doamne</a:t>
            </a:r>
            <a:r>
              <a:rPr lang="vi-VN" sz="1600" b="1" dirty="0" smtClean="0"/>
              <a:t>,</a:t>
            </a:r>
            <a:r>
              <a:rPr lang="en-US" sz="1600" b="1" dirty="0" smtClean="0"/>
              <a:t> </a:t>
            </a:r>
            <a:r>
              <a:rPr lang="vi-VN" sz="1600" b="1" dirty="0" smtClean="0"/>
              <a:t>Ziua </a:t>
            </a:r>
            <a:r>
              <a:rPr lang="vi-VN" sz="1600" b="1" dirty="0" smtClean="0"/>
              <a:t>când vei reveni,</a:t>
            </a:r>
            <a:br>
              <a:rPr lang="vi-VN" sz="1600" b="1" dirty="0" smtClean="0"/>
            </a:br>
            <a:r>
              <a:rPr lang="vi-VN" sz="1600" b="1" dirty="0" smtClean="0"/>
              <a:t>Când trâmbița va răsuna</a:t>
            </a:r>
            <a:r>
              <a:rPr lang="vi-VN" sz="1600" b="1" dirty="0" smtClean="0"/>
              <a:t>;</a:t>
            </a:r>
            <a:r>
              <a:rPr lang="en-US" sz="1600" b="1" dirty="0" smtClean="0"/>
              <a:t> </a:t>
            </a:r>
            <a:r>
              <a:rPr lang="vi-VN" sz="1600" b="1" dirty="0" smtClean="0"/>
              <a:t>În </a:t>
            </a:r>
            <a:r>
              <a:rPr lang="vi-VN" sz="1600" b="1" dirty="0" smtClean="0"/>
              <a:t>slavă, pe nori,</a:t>
            </a:r>
            <a:br>
              <a:rPr lang="vi-VN" sz="1600" b="1" dirty="0" smtClean="0"/>
            </a:br>
            <a:r>
              <a:rPr lang="vi-VN" sz="1600" b="1" dirty="0" smtClean="0"/>
              <a:t>Fața Ta voi </a:t>
            </a:r>
            <a:r>
              <a:rPr lang="vi-VN" sz="1600" b="1" dirty="0" smtClean="0"/>
              <a:t>vedea</a:t>
            </a:r>
            <a:r>
              <a:rPr lang="en-US" sz="1600" b="1" dirty="0" smtClean="0"/>
              <a:t>  </a:t>
            </a:r>
            <a:r>
              <a:rPr lang="vi-VN" sz="1600" b="1" smtClean="0"/>
              <a:t>Șial </a:t>
            </a:r>
            <a:r>
              <a:rPr lang="vi-VN" sz="1600" b="1" dirty="0" smtClean="0"/>
              <a:t>meu suflet atunci va cânta:</a:t>
            </a:r>
            <a:endParaRPr lang="vi-VN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Când am pacea Domnului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Când am pacea Domnului</dc:title>
  <dc:creator>mary</dc:creator>
  <cp:lastModifiedBy>mary</cp:lastModifiedBy>
  <cp:revision>8</cp:revision>
  <dcterms:created xsi:type="dcterms:W3CDTF">2019-12-17T23:07:50Z</dcterms:created>
  <dcterms:modified xsi:type="dcterms:W3CDTF">2019-12-18T19:32:08Z</dcterms:modified>
</cp:coreProperties>
</file>