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A982-3929-4E66-9638-8B8830E5EA5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DFCB-6B49-42B5-9112-94FE6D5B9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A982-3929-4E66-9638-8B8830E5EA5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DFCB-6B49-42B5-9112-94FE6D5B9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A982-3929-4E66-9638-8B8830E5EA5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DFCB-6B49-42B5-9112-94FE6D5B9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A982-3929-4E66-9638-8B8830E5EA5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DFCB-6B49-42B5-9112-94FE6D5B9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A982-3929-4E66-9638-8B8830E5EA5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DFCB-6B49-42B5-9112-94FE6D5B9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A982-3929-4E66-9638-8B8830E5EA5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DFCB-6B49-42B5-9112-94FE6D5B9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A982-3929-4E66-9638-8B8830E5EA5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DFCB-6B49-42B5-9112-94FE6D5B9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A982-3929-4E66-9638-8B8830E5EA5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DFCB-6B49-42B5-9112-94FE6D5B9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A982-3929-4E66-9638-8B8830E5EA5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DFCB-6B49-42B5-9112-94FE6D5B9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A982-3929-4E66-9638-8B8830E5EA5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DFCB-6B49-42B5-9112-94FE6D5B9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A982-3929-4E66-9638-8B8830E5EA5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DFCB-6B49-42B5-9112-94FE6D5B9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5A982-3929-4E66-9638-8B8830E5EA5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BDFCB-6B49-42B5-9112-94FE6D5B91C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rd, I hear of show’rs of blessing.jpg"/>
          <p:cNvPicPr>
            <a:picLocks noChangeAspect="1"/>
          </p:cNvPicPr>
          <p:nvPr userDrawn="1"/>
        </p:nvPicPr>
        <p:blipFill>
          <a:blip r:embed="rId14" cstate="print">
            <a:lum bright="5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wana nasikia kwamb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76200"/>
            <a:ext cx="53340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Bwana </a:t>
            </a:r>
            <a:r>
              <a:rPr lang="en-US" b="1" dirty="0" err="1" smtClean="0"/>
              <a:t>nasikia</a:t>
            </a:r>
            <a:r>
              <a:rPr lang="en-US" b="1" dirty="0" smtClean="0"/>
              <a:t> </a:t>
            </a:r>
            <a:r>
              <a:rPr lang="en-US" b="1" dirty="0" err="1" smtClean="0"/>
              <a:t>kwamba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219200"/>
            <a:ext cx="6400800" cy="44196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Bwana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nasikia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umebariki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nakuomba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Nibariki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Na </a:t>
            </a:r>
            <a:r>
              <a:rPr lang="en-US" sz="1800" b="1" dirty="0" err="1" smtClean="0">
                <a:solidFill>
                  <a:srgbClr val="FF0000"/>
                </a:solidFill>
              </a:rPr>
              <a:t>mimi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mimi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Nibariki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mimi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Nipitie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Baba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mkosaji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Baba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uingie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nirehemu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Nipitie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nakuomba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wakosaji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wawaita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uniite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Nipitie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mwema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kuponya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Nipitie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Baba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nakuomba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bidii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umebariki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wengine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nibariki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100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Bwana nasikia kwamba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Bwana nasikia kwamba </dc:title>
  <dc:creator>FRONT</dc:creator>
  <cp:lastModifiedBy>FRONT</cp:lastModifiedBy>
  <cp:revision>3</cp:revision>
  <dcterms:created xsi:type="dcterms:W3CDTF">2024-02-16T16:42:47Z</dcterms:created>
  <dcterms:modified xsi:type="dcterms:W3CDTF">2024-02-16T16:59:31Z</dcterms:modified>
</cp:coreProperties>
</file>