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3421-9594-4BBB-A2CF-37C537B58498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1922-D9C8-44BC-91EF-E61C20DF5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3421-9594-4BBB-A2CF-37C537B58498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1922-D9C8-44BC-91EF-E61C20DF5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3421-9594-4BBB-A2CF-37C537B58498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1922-D9C8-44BC-91EF-E61C20DF5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3421-9594-4BBB-A2CF-37C537B58498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1922-D9C8-44BC-91EF-E61C20DF5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3421-9594-4BBB-A2CF-37C537B58498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1922-D9C8-44BC-91EF-E61C20DF5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3421-9594-4BBB-A2CF-37C537B58498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1922-D9C8-44BC-91EF-E61C20DF5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3421-9594-4BBB-A2CF-37C537B58498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1922-D9C8-44BC-91EF-E61C20DF5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3421-9594-4BBB-A2CF-37C537B58498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1922-D9C8-44BC-91EF-E61C20DF5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3421-9594-4BBB-A2CF-37C537B58498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1922-D9C8-44BC-91EF-E61C20DF5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3421-9594-4BBB-A2CF-37C537B58498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1922-D9C8-44BC-91EF-E61C20DF5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3421-9594-4BBB-A2CF-37C537B58498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1922-D9C8-44BC-91EF-E61C20DF5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23421-9594-4BBB-A2CF-37C537B58498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F1922-D9C8-44BC-91EF-E61C20DF59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uf Deinen Ruf, o her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256584" cy="476671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Deinen Ruf, o herr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7272808" cy="5184576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1.Auf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 Herr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allda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 suche  Heil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 Deinem 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blut, daß  floß auf  Golgota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Chorus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Ich komme, </a:t>
            </a:r>
            <a:r>
              <a:rPr lang="de-DE" sz="1800" b="1" dirty="0" smtClean="0">
                <a:solidFill>
                  <a:srgbClr val="FF0000"/>
                </a:solidFill>
              </a:rPr>
              <a:t>jetzt zu Dir!  O Herr, tritt  </a:t>
            </a:r>
            <a:r>
              <a:rPr lang="de-DE" sz="1800" b="1" dirty="0" smtClean="0">
                <a:solidFill>
                  <a:srgbClr val="FF0000"/>
                </a:solidFill>
              </a:rPr>
              <a:t>Du </a:t>
            </a:r>
            <a:r>
              <a:rPr lang="de-DE" sz="1800" b="1" dirty="0" smtClean="0">
                <a:solidFill>
                  <a:srgbClr val="FF0000"/>
                </a:solidFill>
              </a:rPr>
              <a:t>mir  nah</a:t>
            </a:r>
            <a:r>
              <a:rPr lang="de-DE" sz="1800" b="1" dirty="0" smtClean="0">
                <a:solidFill>
                  <a:srgbClr val="FF0000"/>
                </a:solidFill>
              </a:rPr>
              <a:t>!</a:t>
            </a:r>
            <a:r>
              <a:rPr lang="de-DE" sz="1800" b="1" dirty="0" smtClean="0">
                <a:solidFill>
                  <a:srgbClr val="FF0000"/>
                </a:solidFill>
              </a:rPr>
              <a:t/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Und  wasche mich in Deinem  </a:t>
            </a:r>
            <a:r>
              <a:rPr lang="de-DE" sz="1800" b="1" dirty="0" smtClean="0">
                <a:solidFill>
                  <a:srgbClr val="FF0000"/>
                </a:solidFill>
              </a:rPr>
              <a:t>blut</a:t>
            </a:r>
            <a:r>
              <a:rPr lang="de-DE" sz="1800" b="1" dirty="0" smtClean="0">
                <a:solidFill>
                  <a:srgbClr val="FF0000"/>
                </a:solidFill>
              </a:rPr>
              <a:t>, </a:t>
            </a:r>
            <a:r>
              <a:rPr lang="de-DE" sz="1800" b="1" dirty="0" smtClean="0">
                <a:solidFill>
                  <a:srgbClr val="FF0000"/>
                </a:solidFill>
              </a:rPr>
              <a:t> </a:t>
            </a:r>
            <a:r>
              <a:rPr lang="de-DE" sz="1800" b="1" dirty="0" smtClean="0">
                <a:solidFill>
                  <a:srgbClr val="FF0000"/>
                </a:solidFill>
              </a:rPr>
              <a:t>das </a:t>
            </a:r>
            <a:r>
              <a:rPr lang="de-DE" sz="1800" b="1" dirty="0" smtClean="0">
                <a:solidFill>
                  <a:srgbClr val="FF0000"/>
                </a:solidFill>
              </a:rPr>
              <a:t>floß </a:t>
            </a:r>
            <a:r>
              <a:rPr lang="de-DE" sz="1800" b="1" dirty="0" smtClean="0">
                <a:solidFill>
                  <a:srgbClr val="FF0000"/>
                </a:solidFill>
              </a:rPr>
              <a:t> auf  </a:t>
            </a:r>
            <a:r>
              <a:rPr lang="de-DE" sz="1800" b="1" dirty="0" smtClean="0">
                <a:solidFill>
                  <a:srgbClr val="FF0000"/>
                </a:solidFill>
              </a:rPr>
              <a:t>Golgota!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Weil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so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bin,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völligste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von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Flekken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rein.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verheißt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daß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Friede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Freud  und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Zuversicht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sei'n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stets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Segensteil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Vollführen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Gnadenwerk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in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daß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festem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Herzen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an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Dir!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bezeugt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daß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was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gläubig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flehn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Verheißung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und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wahr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geschehn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 Got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hast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vollbracht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Dir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Erlösungswerk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völlig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marL="514350" indent="-514350"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Auf Deinen Ruf, o herr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Gwahoddiad</dc:title>
  <dc:creator>mary</dc:creator>
  <cp:lastModifiedBy>mary</cp:lastModifiedBy>
  <cp:revision>28</cp:revision>
  <dcterms:created xsi:type="dcterms:W3CDTF">2019-12-21T18:02:06Z</dcterms:created>
  <dcterms:modified xsi:type="dcterms:W3CDTF">2019-12-23T17:23:38Z</dcterms:modified>
</cp:coreProperties>
</file>